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6.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7.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8.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9.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0.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30"/>
  </p:notesMasterIdLst>
  <p:sldIdLst>
    <p:sldId id="349" r:id="rId2"/>
    <p:sldId id="258" r:id="rId3"/>
    <p:sldId id="259" r:id="rId4"/>
    <p:sldId id="257" r:id="rId5"/>
    <p:sldId id="261" r:id="rId6"/>
    <p:sldId id="351" r:id="rId7"/>
    <p:sldId id="263" r:id="rId8"/>
    <p:sldId id="352" r:id="rId9"/>
    <p:sldId id="353" r:id="rId10"/>
    <p:sldId id="357" r:id="rId11"/>
    <p:sldId id="264" r:id="rId12"/>
    <p:sldId id="356" r:id="rId13"/>
    <p:sldId id="359" r:id="rId14"/>
    <p:sldId id="367" r:id="rId15"/>
    <p:sldId id="368" r:id="rId16"/>
    <p:sldId id="369" r:id="rId17"/>
    <p:sldId id="370" r:id="rId18"/>
    <p:sldId id="371" r:id="rId19"/>
    <p:sldId id="372" r:id="rId20"/>
    <p:sldId id="373" r:id="rId21"/>
    <p:sldId id="374" r:id="rId22"/>
    <p:sldId id="375" r:id="rId23"/>
    <p:sldId id="377" r:id="rId24"/>
    <p:sldId id="378" r:id="rId25"/>
    <p:sldId id="379" r:id="rId26"/>
    <p:sldId id="376" r:id="rId27"/>
    <p:sldId id="380" r:id="rId28"/>
    <p:sldId id="279" r:id="rId29"/>
  </p:sldIdLst>
  <p:sldSz cx="9144000" cy="5143500" type="screen16x9"/>
  <p:notesSz cx="6858000" cy="9144000"/>
  <p:embeddedFontLst>
    <p:embeddedFont>
      <p:font typeface="Dosis ExtraLight" panose="020B0604020202020204" charset="0"/>
      <p:regular r:id="rId31"/>
      <p:bold r:id="rId32"/>
    </p:embeddedFont>
    <p:embeddedFont>
      <p:font typeface="Calibri" panose="020F0502020204030204" pitchFamily="34" charset="0"/>
      <p:regular r:id="rId33"/>
      <p:bold r:id="rId34"/>
      <p:italic r:id="rId35"/>
      <p:boldItalic r:id="rId36"/>
    </p:embeddedFont>
    <p:embeddedFont>
      <p:font typeface="Titillium Web Light" panose="020B060402020202020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F0DFBE3-E323-42F4-BDF0-5BFD76D9CCFB}">
  <a:tblStyle styleId="{4F0DFBE3-E323-42F4-BDF0-5BFD76D9CCF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94" autoAdjust="0"/>
    <p:restoredTop sz="94660"/>
  </p:normalViewPr>
  <p:slideViewPr>
    <p:cSldViewPr snapToGrid="0">
      <p:cViewPr varScale="1">
        <p:scale>
          <a:sx n="108" d="100"/>
          <a:sy n="108" d="100"/>
        </p:scale>
        <p:origin x="318" y="10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768439-D401-49A5-A879-CE928EF38F02}" type="doc">
      <dgm:prSet loTypeId="urn:microsoft.com/office/officeart/2005/8/layout/chevron1" loCatId="process" qsTypeId="urn:microsoft.com/office/officeart/2005/8/quickstyle/simple1" qsCatId="simple" csTypeId="urn:microsoft.com/office/officeart/2005/8/colors/accent1_2" csCatId="accent1" phldr="1"/>
      <dgm:spPr/>
    </dgm:pt>
    <dgm:pt modelId="{D8AB40EE-B818-45DB-B64B-E50CC6FFB3D5}">
      <dgm:prSet phldrT="[Texte]"/>
      <dgm:spPr>
        <a:solidFill>
          <a:schemeClr val="accent2"/>
        </a:solidFill>
      </dgm:spPr>
      <dgm:t>
        <a:bodyPr/>
        <a:lstStyle/>
        <a:p>
          <a:r>
            <a:rPr lang="fr-FR" b="1" dirty="0"/>
            <a:t>PROBLÉMATIQUE</a:t>
          </a:r>
        </a:p>
      </dgm:t>
    </dgm:pt>
    <dgm:pt modelId="{1F374A22-E8E7-4C63-AA8F-B300EB5C91D8}" type="parTrans" cxnId="{E0C73CB6-6491-4F78-993B-2518C1650134}">
      <dgm:prSet/>
      <dgm:spPr/>
      <dgm:t>
        <a:bodyPr/>
        <a:lstStyle/>
        <a:p>
          <a:endParaRPr lang="fr-FR"/>
        </a:p>
      </dgm:t>
    </dgm:pt>
    <dgm:pt modelId="{1708B08F-0E8A-41FD-99FD-ED31CC859F58}" type="sibTrans" cxnId="{E0C73CB6-6491-4F78-993B-2518C1650134}">
      <dgm:prSet/>
      <dgm:spPr/>
      <dgm:t>
        <a:bodyPr/>
        <a:lstStyle/>
        <a:p>
          <a:endParaRPr lang="fr-FR"/>
        </a:p>
      </dgm:t>
    </dgm:pt>
    <dgm:pt modelId="{84BBC990-A4E5-41B5-B019-5C79403F3944}">
      <dgm:prSet phldrT="[Texte]"/>
      <dgm:spPr>
        <a:solidFill>
          <a:schemeClr val="accent1"/>
        </a:solidFill>
      </dgm:spPr>
      <dgm:t>
        <a:bodyPr/>
        <a:lstStyle/>
        <a:p>
          <a:r>
            <a:rPr lang="fr-FR" b="1" dirty="0"/>
            <a:t>OBJECTIFS</a:t>
          </a:r>
        </a:p>
      </dgm:t>
    </dgm:pt>
    <dgm:pt modelId="{7CB9D01E-2B05-462E-8599-552D1866387B}" type="parTrans" cxnId="{77203422-52BC-4469-AC19-A69B4C1CE62E}">
      <dgm:prSet/>
      <dgm:spPr/>
      <dgm:t>
        <a:bodyPr/>
        <a:lstStyle/>
        <a:p>
          <a:endParaRPr lang="fr-FR"/>
        </a:p>
      </dgm:t>
    </dgm:pt>
    <dgm:pt modelId="{9777E343-2FF0-4445-818A-815550D20A5C}" type="sibTrans" cxnId="{77203422-52BC-4469-AC19-A69B4C1CE62E}">
      <dgm:prSet/>
      <dgm:spPr/>
      <dgm:t>
        <a:bodyPr/>
        <a:lstStyle/>
        <a:p>
          <a:endParaRPr lang="fr-FR"/>
        </a:p>
      </dgm:t>
    </dgm:pt>
    <dgm:pt modelId="{5F4CBC10-4808-43E6-A99C-75A5C336D510}">
      <dgm:prSet phldrT="[Texte]"/>
      <dgm:spPr>
        <a:solidFill>
          <a:schemeClr val="accent1"/>
        </a:solidFill>
      </dgm:spPr>
      <dgm:t>
        <a:bodyPr/>
        <a:lstStyle/>
        <a:p>
          <a:r>
            <a:rPr lang="fr-FR" b="1" dirty="0"/>
            <a:t>SOLUTION</a:t>
          </a:r>
        </a:p>
      </dgm:t>
    </dgm:pt>
    <dgm:pt modelId="{0E16A614-A8FF-41B1-AC3D-6AC7026ABD83}" type="parTrans" cxnId="{441C89CF-0760-448C-A022-38BD9325E8C9}">
      <dgm:prSet/>
      <dgm:spPr/>
      <dgm:t>
        <a:bodyPr/>
        <a:lstStyle/>
        <a:p>
          <a:endParaRPr lang="fr-FR"/>
        </a:p>
      </dgm:t>
    </dgm:pt>
    <dgm:pt modelId="{8B4A3BB7-1E99-4C63-9AFD-AB2C946721DF}" type="sibTrans" cxnId="{441C89CF-0760-448C-A022-38BD9325E8C9}">
      <dgm:prSet/>
      <dgm:spPr/>
      <dgm:t>
        <a:bodyPr/>
        <a:lstStyle/>
        <a:p>
          <a:endParaRPr lang="fr-FR"/>
        </a:p>
      </dgm:t>
    </dgm:pt>
    <dgm:pt modelId="{15BB4939-C49E-46E7-96E1-B7383DE9E101}" type="pres">
      <dgm:prSet presAssocID="{0C768439-D401-49A5-A879-CE928EF38F02}" presName="Name0" presStyleCnt="0">
        <dgm:presLayoutVars>
          <dgm:dir/>
          <dgm:animLvl val="lvl"/>
          <dgm:resizeHandles val="exact"/>
        </dgm:presLayoutVars>
      </dgm:prSet>
      <dgm:spPr/>
    </dgm:pt>
    <dgm:pt modelId="{DB63CB94-4B32-4ED6-98E9-8298DCC732AD}" type="pres">
      <dgm:prSet presAssocID="{D8AB40EE-B818-45DB-B64B-E50CC6FFB3D5}" presName="parTxOnly" presStyleLbl="node1" presStyleIdx="0" presStyleCnt="3">
        <dgm:presLayoutVars>
          <dgm:chMax val="0"/>
          <dgm:chPref val="0"/>
          <dgm:bulletEnabled val="1"/>
        </dgm:presLayoutVars>
      </dgm:prSet>
      <dgm:spPr/>
      <dgm:t>
        <a:bodyPr/>
        <a:lstStyle/>
        <a:p>
          <a:endParaRPr lang="en-US"/>
        </a:p>
      </dgm:t>
    </dgm:pt>
    <dgm:pt modelId="{55494D36-6F30-46A4-BC9B-1B0C7DDDBD5A}" type="pres">
      <dgm:prSet presAssocID="{1708B08F-0E8A-41FD-99FD-ED31CC859F58}" presName="parTxOnlySpace" presStyleCnt="0"/>
      <dgm:spPr/>
    </dgm:pt>
    <dgm:pt modelId="{50786E0A-31EF-4F13-8DE1-576B17031D2F}" type="pres">
      <dgm:prSet presAssocID="{84BBC990-A4E5-41B5-B019-5C79403F3944}" presName="parTxOnly" presStyleLbl="node1" presStyleIdx="1" presStyleCnt="3">
        <dgm:presLayoutVars>
          <dgm:chMax val="0"/>
          <dgm:chPref val="0"/>
          <dgm:bulletEnabled val="1"/>
        </dgm:presLayoutVars>
      </dgm:prSet>
      <dgm:spPr/>
      <dgm:t>
        <a:bodyPr/>
        <a:lstStyle/>
        <a:p>
          <a:endParaRPr lang="en-US"/>
        </a:p>
      </dgm:t>
    </dgm:pt>
    <dgm:pt modelId="{2785C717-E972-49F5-8178-B0E27324638A}" type="pres">
      <dgm:prSet presAssocID="{9777E343-2FF0-4445-818A-815550D20A5C}" presName="parTxOnlySpace" presStyleCnt="0"/>
      <dgm:spPr/>
    </dgm:pt>
    <dgm:pt modelId="{BE6A8E7C-8233-4069-B1F9-C890C89BF2C6}" type="pres">
      <dgm:prSet presAssocID="{5F4CBC10-4808-43E6-A99C-75A5C336D510}" presName="parTxOnly" presStyleLbl="node1" presStyleIdx="2" presStyleCnt="3">
        <dgm:presLayoutVars>
          <dgm:chMax val="0"/>
          <dgm:chPref val="0"/>
          <dgm:bulletEnabled val="1"/>
        </dgm:presLayoutVars>
      </dgm:prSet>
      <dgm:spPr/>
      <dgm:t>
        <a:bodyPr/>
        <a:lstStyle/>
        <a:p>
          <a:endParaRPr lang="en-US"/>
        </a:p>
      </dgm:t>
    </dgm:pt>
  </dgm:ptLst>
  <dgm:cxnLst>
    <dgm:cxn modelId="{20506BF1-EA01-42FC-8AE6-1E56BFE7C3A6}" type="presOf" srcId="{5F4CBC10-4808-43E6-A99C-75A5C336D510}" destId="{BE6A8E7C-8233-4069-B1F9-C890C89BF2C6}" srcOrd="0" destOrd="0" presId="urn:microsoft.com/office/officeart/2005/8/layout/chevron1"/>
    <dgm:cxn modelId="{E0C73CB6-6491-4F78-993B-2518C1650134}" srcId="{0C768439-D401-49A5-A879-CE928EF38F02}" destId="{D8AB40EE-B818-45DB-B64B-E50CC6FFB3D5}" srcOrd="0" destOrd="0" parTransId="{1F374A22-E8E7-4C63-AA8F-B300EB5C91D8}" sibTransId="{1708B08F-0E8A-41FD-99FD-ED31CC859F58}"/>
    <dgm:cxn modelId="{D8369DBF-3B72-4FFF-962D-C689948DA159}" type="presOf" srcId="{0C768439-D401-49A5-A879-CE928EF38F02}" destId="{15BB4939-C49E-46E7-96E1-B7383DE9E101}" srcOrd="0" destOrd="0" presId="urn:microsoft.com/office/officeart/2005/8/layout/chevron1"/>
    <dgm:cxn modelId="{441C89CF-0760-448C-A022-38BD9325E8C9}" srcId="{0C768439-D401-49A5-A879-CE928EF38F02}" destId="{5F4CBC10-4808-43E6-A99C-75A5C336D510}" srcOrd="2" destOrd="0" parTransId="{0E16A614-A8FF-41B1-AC3D-6AC7026ABD83}" sibTransId="{8B4A3BB7-1E99-4C63-9AFD-AB2C946721DF}"/>
    <dgm:cxn modelId="{77203422-52BC-4469-AC19-A69B4C1CE62E}" srcId="{0C768439-D401-49A5-A879-CE928EF38F02}" destId="{84BBC990-A4E5-41B5-B019-5C79403F3944}" srcOrd="1" destOrd="0" parTransId="{7CB9D01E-2B05-462E-8599-552D1866387B}" sibTransId="{9777E343-2FF0-4445-818A-815550D20A5C}"/>
    <dgm:cxn modelId="{4CE64567-DD0C-4C50-85F7-688225E278DC}" type="presOf" srcId="{84BBC990-A4E5-41B5-B019-5C79403F3944}" destId="{50786E0A-31EF-4F13-8DE1-576B17031D2F}" srcOrd="0" destOrd="0" presId="urn:microsoft.com/office/officeart/2005/8/layout/chevron1"/>
    <dgm:cxn modelId="{F49CD5C2-FC6F-42E1-AA9C-4C798EEF3384}" type="presOf" srcId="{D8AB40EE-B818-45DB-B64B-E50CC6FFB3D5}" destId="{DB63CB94-4B32-4ED6-98E9-8298DCC732AD}" srcOrd="0" destOrd="0" presId="urn:microsoft.com/office/officeart/2005/8/layout/chevron1"/>
    <dgm:cxn modelId="{FA95E42B-2A4C-4849-B4A7-79A5487F720A}" type="presParOf" srcId="{15BB4939-C49E-46E7-96E1-B7383DE9E101}" destId="{DB63CB94-4B32-4ED6-98E9-8298DCC732AD}" srcOrd="0" destOrd="0" presId="urn:microsoft.com/office/officeart/2005/8/layout/chevron1"/>
    <dgm:cxn modelId="{DB6B1C32-E67B-4287-B0BC-4A0C7BB13397}" type="presParOf" srcId="{15BB4939-C49E-46E7-96E1-B7383DE9E101}" destId="{55494D36-6F30-46A4-BC9B-1B0C7DDDBD5A}" srcOrd="1" destOrd="0" presId="urn:microsoft.com/office/officeart/2005/8/layout/chevron1"/>
    <dgm:cxn modelId="{5356E94C-8D15-460F-8EE6-8000E27244CA}" type="presParOf" srcId="{15BB4939-C49E-46E7-96E1-B7383DE9E101}" destId="{50786E0A-31EF-4F13-8DE1-576B17031D2F}" srcOrd="2" destOrd="0" presId="urn:microsoft.com/office/officeart/2005/8/layout/chevron1"/>
    <dgm:cxn modelId="{5088D615-AF6B-4B44-8A21-6EF517C7815B}" type="presParOf" srcId="{15BB4939-C49E-46E7-96E1-B7383DE9E101}" destId="{2785C717-E972-49F5-8178-B0E27324638A}" srcOrd="3" destOrd="0" presId="urn:microsoft.com/office/officeart/2005/8/layout/chevron1"/>
    <dgm:cxn modelId="{141B48C4-C03C-4A2E-9492-237711F3FD6C}" type="presParOf" srcId="{15BB4939-C49E-46E7-96E1-B7383DE9E101}" destId="{BE6A8E7C-8233-4069-B1F9-C890C89BF2C6}"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6143F58-41D8-446C-B814-24CDBA2249A4}" type="doc">
      <dgm:prSet loTypeId="urn:microsoft.com/office/officeart/2005/8/layout/hChevron3" loCatId="process" qsTypeId="urn:microsoft.com/office/officeart/2005/8/quickstyle/simple1" qsCatId="simple" csTypeId="urn:microsoft.com/office/officeart/2005/8/colors/accent1_2" csCatId="accent1" phldr="1"/>
      <dgm:spPr/>
    </dgm:pt>
    <dgm:pt modelId="{053E6494-B0B8-4643-9180-31B48FA25E27}">
      <dgm:prSet phldrT="[Texte]" custT="1"/>
      <dgm:spPr>
        <a:solidFill>
          <a:schemeClr val="accent1">
            <a:lumMod val="90000"/>
          </a:schemeClr>
        </a:solidFill>
      </dgm:spPr>
      <dgm:t>
        <a:bodyPr/>
        <a:lstStyle/>
        <a:p>
          <a:pPr algn="l"/>
          <a:r>
            <a:rPr lang="fr-FR" sz="1400" b="1" dirty="0"/>
            <a:t>   Diagramme de classe</a:t>
          </a:r>
        </a:p>
      </dgm:t>
    </dgm:pt>
    <dgm:pt modelId="{50DBA79E-C0C5-4F6D-8A82-4D69B9E7FC89}" type="parTrans" cxnId="{26FEA766-DC4A-4365-B599-2B2CD9CACCD4}">
      <dgm:prSet/>
      <dgm:spPr/>
      <dgm:t>
        <a:bodyPr/>
        <a:lstStyle/>
        <a:p>
          <a:endParaRPr lang="fr-FR"/>
        </a:p>
      </dgm:t>
    </dgm:pt>
    <dgm:pt modelId="{D5DFF1EC-3404-460E-AF6E-C8A30D076183}" type="sibTrans" cxnId="{26FEA766-DC4A-4365-B599-2B2CD9CACCD4}">
      <dgm:prSet/>
      <dgm:spPr/>
      <dgm:t>
        <a:bodyPr/>
        <a:lstStyle/>
        <a:p>
          <a:endParaRPr lang="fr-FR"/>
        </a:p>
      </dgm:t>
    </dgm:pt>
    <dgm:pt modelId="{B0C21DE3-6766-45AD-A88B-909566ADF04C}">
      <dgm:prSet phldrT="[Texte]" custT="1"/>
      <dgm:spPr>
        <a:solidFill>
          <a:schemeClr val="accent1">
            <a:lumMod val="90000"/>
          </a:schemeClr>
        </a:solidFill>
      </dgm:spPr>
      <dgm:t>
        <a:bodyPr/>
        <a:lstStyle/>
        <a:p>
          <a:pPr algn="l"/>
          <a:r>
            <a:rPr lang="fr-FR" sz="1400" b="1" dirty="0"/>
            <a:t>Diagramme de séquences</a:t>
          </a:r>
        </a:p>
      </dgm:t>
    </dgm:pt>
    <dgm:pt modelId="{DF5F3143-BA93-4945-AFAC-93B6C7CACAE7}" type="parTrans" cxnId="{73374D11-8CC1-4B01-BBB7-D6186EEFA085}">
      <dgm:prSet/>
      <dgm:spPr/>
      <dgm:t>
        <a:bodyPr/>
        <a:lstStyle/>
        <a:p>
          <a:endParaRPr lang="fr-FR"/>
        </a:p>
      </dgm:t>
    </dgm:pt>
    <dgm:pt modelId="{51D27A3A-7E90-433C-A80E-AFE346BC0C7C}" type="sibTrans" cxnId="{73374D11-8CC1-4B01-BBB7-D6186EEFA085}">
      <dgm:prSet/>
      <dgm:spPr/>
      <dgm:t>
        <a:bodyPr/>
        <a:lstStyle/>
        <a:p>
          <a:endParaRPr lang="fr-FR"/>
        </a:p>
      </dgm:t>
    </dgm:pt>
    <dgm:pt modelId="{BAFBC145-4B61-412C-A0B9-28787AB14154}">
      <dgm:prSet phldrT="[Texte]" custT="1"/>
      <dgm:spPr>
        <a:solidFill>
          <a:schemeClr val="accent5">
            <a:lumMod val="50000"/>
            <a:lumOff val="50000"/>
          </a:schemeClr>
        </a:solidFill>
      </dgm:spPr>
      <dgm:t>
        <a:bodyPr/>
        <a:lstStyle/>
        <a:p>
          <a:pPr algn="ctr"/>
          <a:r>
            <a:rPr lang="fr-FR" sz="1400" b="1" dirty="0"/>
            <a:t>Diagramme d’activité</a:t>
          </a:r>
        </a:p>
      </dgm:t>
    </dgm:pt>
    <dgm:pt modelId="{12860954-6A38-4505-BE93-5157BC61D8FC}" type="parTrans" cxnId="{F56E9144-98B7-46F7-B2DF-7A33BFE1EEC3}">
      <dgm:prSet/>
      <dgm:spPr/>
      <dgm:t>
        <a:bodyPr/>
        <a:lstStyle/>
        <a:p>
          <a:endParaRPr lang="fr-FR"/>
        </a:p>
      </dgm:t>
    </dgm:pt>
    <dgm:pt modelId="{F51B6C2B-D69F-4D75-AF6A-034D0DB39E4F}" type="sibTrans" cxnId="{F56E9144-98B7-46F7-B2DF-7A33BFE1EEC3}">
      <dgm:prSet/>
      <dgm:spPr/>
      <dgm:t>
        <a:bodyPr/>
        <a:lstStyle/>
        <a:p>
          <a:endParaRPr lang="fr-FR"/>
        </a:p>
      </dgm:t>
    </dgm:pt>
    <dgm:pt modelId="{1326B234-AB0E-4B2E-8F2B-12BF49EBF4AB}" type="pres">
      <dgm:prSet presAssocID="{D6143F58-41D8-446C-B814-24CDBA2249A4}" presName="Name0" presStyleCnt="0">
        <dgm:presLayoutVars>
          <dgm:dir/>
          <dgm:resizeHandles val="exact"/>
        </dgm:presLayoutVars>
      </dgm:prSet>
      <dgm:spPr/>
    </dgm:pt>
    <dgm:pt modelId="{8E6BD8AC-8EBA-42A0-AE99-4CCDF4D131AC}" type="pres">
      <dgm:prSet presAssocID="{053E6494-B0B8-4643-9180-31B48FA25E27}" presName="parTxOnly" presStyleLbl="node1" presStyleIdx="0" presStyleCnt="3" custScaleX="99634">
        <dgm:presLayoutVars>
          <dgm:bulletEnabled val="1"/>
        </dgm:presLayoutVars>
      </dgm:prSet>
      <dgm:spPr/>
      <dgm:t>
        <a:bodyPr/>
        <a:lstStyle/>
        <a:p>
          <a:endParaRPr lang="en-US"/>
        </a:p>
      </dgm:t>
    </dgm:pt>
    <dgm:pt modelId="{713FEC4F-9397-483E-9045-0F8E349A4082}" type="pres">
      <dgm:prSet presAssocID="{D5DFF1EC-3404-460E-AF6E-C8A30D076183}" presName="parSpace" presStyleCnt="0"/>
      <dgm:spPr/>
    </dgm:pt>
    <dgm:pt modelId="{1E427810-1B61-46BA-BF44-B86E06B300AA}" type="pres">
      <dgm:prSet presAssocID="{B0C21DE3-6766-45AD-A88B-909566ADF04C}" presName="parTxOnly" presStyleLbl="node1" presStyleIdx="1" presStyleCnt="3" custScaleX="105545" custLinFactNeighborY="-8637">
        <dgm:presLayoutVars>
          <dgm:bulletEnabled val="1"/>
        </dgm:presLayoutVars>
      </dgm:prSet>
      <dgm:spPr/>
      <dgm:t>
        <a:bodyPr/>
        <a:lstStyle/>
        <a:p>
          <a:endParaRPr lang="en-US"/>
        </a:p>
      </dgm:t>
    </dgm:pt>
    <dgm:pt modelId="{6A447716-7E28-4205-9A58-2A08E791004D}" type="pres">
      <dgm:prSet presAssocID="{51D27A3A-7E90-433C-A80E-AFE346BC0C7C}" presName="parSpace" presStyleCnt="0"/>
      <dgm:spPr/>
    </dgm:pt>
    <dgm:pt modelId="{22734043-25B9-4349-949C-8ECA7A4A97CF}" type="pres">
      <dgm:prSet presAssocID="{BAFBC145-4B61-412C-A0B9-28787AB14154}" presName="parTxOnly" presStyleLbl="node1" presStyleIdx="2" presStyleCnt="3" custScaleX="86592" custLinFactNeighborX="17450">
        <dgm:presLayoutVars>
          <dgm:bulletEnabled val="1"/>
        </dgm:presLayoutVars>
      </dgm:prSet>
      <dgm:spPr/>
      <dgm:t>
        <a:bodyPr/>
        <a:lstStyle/>
        <a:p>
          <a:endParaRPr lang="en-US"/>
        </a:p>
      </dgm:t>
    </dgm:pt>
  </dgm:ptLst>
  <dgm:cxnLst>
    <dgm:cxn modelId="{73374D11-8CC1-4B01-BBB7-D6186EEFA085}" srcId="{D6143F58-41D8-446C-B814-24CDBA2249A4}" destId="{B0C21DE3-6766-45AD-A88B-909566ADF04C}" srcOrd="1" destOrd="0" parTransId="{DF5F3143-BA93-4945-AFAC-93B6C7CACAE7}" sibTransId="{51D27A3A-7E90-433C-A80E-AFE346BC0C7C}"/>
    <dgm:cxn modelId="{F56E9144-98B7-46F7-B2DF-7A33BFE1EEC3}" srcId="{D6143F58-41D8-446C-B814-24CDBA2249A4}" destId="{BAFBC145-4B61-412C-A0B9-28787AB14154}" srcOrd="2" destOrd="0" parTransId="{12860954-6A38-4505-BE93-5157BC61D8FC}" sibTransId="{F51B6C2B-D69F-4D75-AF6A-034D0DB39E4F}"/>
    <dgm:cxn modelId="{94AE4814-598D-43DE-A6A4-AF1A3FEEC4E1}" type="presOf" srcId="{053E6494-B0B8-4643-9180-31B48FA25E27}" destId="{8E6BD8AC-8EBA-42A0-AE99-4CCDF4D131AC}" srcOrd="0" destOrd="0" presId="urn:microsoft.com/office/officeart/2005/8/layout/hChevron3"/>
    <dgm:cxn modelId="{438039A4-887B-43DA-8331-2FAFF506ADCA}" type="presOf" srcId="{BAFBC145-4B61-412C-A0B9-28787AB14154}" destId="{22734043-25B9-4349-949C-8ECA7A4A97CF}" srcOrd="0" destOrd="0" presId="urn:microsoft.com/office/officeart/2005/8/layout/hChevron3"/>
    <dgm:cxn modelId="{12ECF22A-92EB-4F34-8FE2-073EF2A6CF8A}" type="presOf" srcId="{B0C21DE3-6766-45AD-A88B-909566ADF04C}" destId="{1E427810-1B61-46BA-BF44-B86E06B300AA}" srcOrd="0" destOrd="0" presId="urn:microsoft.com/office/officeart/2005/8/layout/hChevron3"/>
    <dgm:cxn modelId="{F8CFFB2E-B9AD-40FF-BAA6-F04D94D891FC}" type="presOf" srcId="{D6143F58-41D8-446C-B814-24CDBA2249A4}" destId="{1326B234-AB0E-4B2E-8F2B-12BF49EBF4AB}" srcOrd="0" destOrd="0" presId="urn:microsoft.com/office/officeart/2005/8/layout/hChevron3"/>
    <dgm:cxn modelId="{26FEA766-DC4A-4365-B599-2B2CD9CACCD4}" srcId="{D6143F58-41D8-446C-B814-24CDBA2249A4}" destId="{053E6494-B0B8-4643-9180-31B48FA25E27}" srcOrd="0" destOrd="0" parTransId="{50DBA79E-C0C5-4F6D-8A82-4D69B9E7FC89}" sibTransId="{D5DFF1EC-3404-460E-AF6E-C8A30D076183}"/>
    <dgm:cxn modelId="{DC853377-9317-4D1F-B78A-37FE1A10BC58}" type="presParOf" srcId="{1326B234-AB0E-4B2E-8F2B-12BF49EBF4AB}" destId="{8E6BD8AC-8EBA-42A0-AE99-4CCDF4D131AC}" srcOrd="0" destOrd="0" presId="urn:microsoft.com/office/officeart/2005/8/layout/hChevron3"/>
    <dgm:cxn modelId="{C0C06CC0-8C3F-4BE8-A4CE-2A1D97ADDD7F}" type="presParOf" srcId="{1326B234-AB0E-4B2E-8F2B-12BF49EBF4AB}" destId="{713FEC4F-9397-483E-9045-0F8E349A4082}" srcOrd="1" destOrd="0" presId="urn:microsoft.com/office/officeart/2005/8/layout/hChevron3"/>
    <dgm:cxn modelId="{B9D14E90-81CA-47A9-BEED-403CCF913423}" type="presParOf" srcId="{1326B234-AB0E-4B2E-8F2B-12BF49EBF4AB}" destId="{1E427810-1B61-46BA-BF44-B86E06B300AA}" srcOrd="2" destOrd="0" presId="urn:microsoft.com/office/officeart/2005/8/layout/hChevron3"/>
    <dgm:cxn modelId="{7773ADAD-25F8-4FF3-81D7-326BF07A9DE8}" type="presParOf" srcId="{1326B234-AB0E-4B2E-8F2B-12BF49EBF4AB}" destId="{6A447716-7E28-4205-9A58-2A08E791004D}" srcOrd="3" destOrd="0" presId="urn:microsoft.com/office/officeart/2005/8/layout/hChevron3"/>
    <dgm:cxn modelId="{31B125D4-B190-4695-838B-F677C1A534B0}" type="presParOf" srcId="{1326B234-AB0E-4B2E-8F2B-12BF49EBF4AB}" destId="{22734043-25B9-4349-949C-8ECA7A4A97CF}"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6143F58-41D8-446C-B814-24CDBA2249A4}" type="doc">
      <dgm:prSet loTypeId="urn:microsoft.com/office/officeart/2005/8/layout/hChevron3" loCatId="process" qsTypeId="urn:microsoft.com/office/officeart/2005/8/quickstyle/simple1" qsCatId="simple" csTypeId="urn:microsoft.com/office/officeart/2005/8/colors/accent1_2" csCatId="accent1" phldr="1"/>
      <dgm:spPr/>
    </dgm:pt>
    <dgm:pt modelId="{053E6494-B0B8-4643-9180-31B48FA25E27}">
      <dgm:prSet phldrT="[Texte]" custT="1"/>
      <dgm:spPr>
        <a:solidFill>
          <a:schemeClr val="accent1">
            <a:lumMod val="90000"/>
          </a:schemeClr>
        </a:solidFill>
      </dgm:spPr>
      <dgm:t>
        <a:bodyPr/>
        <a:lstStyle/>
        <a:p>
          <a:pPr algn="l"/>
          <a:r>
            <a:rPr lang="fr-FR" sz="1400" b="1" dirty="0"/>
            <a:t>   Diagramme de classe</a:t>
          </a:r>
        </a:p>
      </dgm:t>
    </dgm:pt>
    <dgm:pt modelId="{50DBA79E-C0C5-4F6D-8A82-4D69B9E7FC89}" type="parTrans" cxnId="{26FEA766-DC4A-4365-B599-2B2CD9CACCD4}">
      <dgm:prSet/>
      <dgm:spPr/>
      <dgm:t>
        <a:bodyPr/>
        <a:lstStyle/>
        <a:p>
          <a:endParaRPr lang="fr-FR"/>
        </a:p>
      </dgm:t>
    </dgm:pt>
    <dgm:pt modelId="{D5DFF1EC-3404-460E-AF6E-C8A30D076183}" type="sibTrans" cxnId="{26FEA766-DC4A-4365-B599-2B2CD9CACCD4}">
      <dgm:prSet/>
      <dgm:spPr/>
      <dgm:t>
        <a:bodyPr/>
        <a:lstStyle/>
        <a:p>
          <a:endParaRPr lang="fr-FR"/>
        </a:p>
      </dgm:t>
    </dgm:pt>
    <dgm:pt modelId="{B0C21DE3-6766-45AD-A88B-909566ADF04C}">
      <dgm:prSet phldrT="[Texte]" custT="1"/>
      <dgm:spPr>
        <a:solidFill>
          <a:schemeClr val="accent1">
            <a:lumMod val="90000"/>
          </a:schemeClr>
        </a:solidFill>
      </dgm:spPr>
      <dgm:t>
        <a:bodyPr/>
        <a:lstStyle/>
        <a:p>
          <a:pPr algn="l"/>
          <a:r>
            <a:rPr lang="fr-FR" sz="1400" b="1" dirty="0"/>
            <a:t>Diagramme de séquences</a:t>
          </a:r>
        </a:p>
      </dgm:t>
    </dgm:pt>
    <dgm:pt modelId="{DF5F3143-BA93-4945-AFAC-93B6C7CACAE7}" type="parTrans" cxnId="{73374D11-8CC1-4B01-BBB7-D6186EEFA085}">
      <dgm:prSet/>
      <dgm:spPr/>
      <dgm:t>
        <a:bodyPr/>
        <a:lstStyle/>
        <a:p>
          <a:endParaRPr lang="fr-FR"/>
        </a:p>
      </dgm:t>
    </dgm:pt>
    <dgm:pt modelId="{51D27A3A-7E90-433C-A80E-AFE346BC0C7C}" type="sibTrans" cxnId="{73374D11-8CC1-4B01-BBB7-D6186EEFA085}">
      <dgm:prSet/>
      <dgm:spPr/>
      <dgm:t>
        <a:bodyPr/>
        <a:lstStyle/>
        <a:p>
          <a:endParaRPr lang="fr-FR"/>
        </a:p>
      </dgm:t>
    </dgm:pt>
    <dgm:pt modelId="{BAFBC145-4B61-412C-A0B9-28787AB14154}">
      <dgm:prSet phldrT="[Texte]" custT="1"/>
      <dgm:spPr>
        <a:solidFill>
          <a:schemeClr val="accent5">
            <a:lumMod val="50000"/>
            <a:lumOff val="50000"/>
          </a:schemeClr>
        </a:solidFill>
      </dgm:spPr>
      <dgm:t>
        <a:bodyPr/>
        <a:lstStyle/>
        <a:p>
          <a:pPr algn="ctr"/>
          <a:r>
            <a:rPr lang="fr-FR" sz="1400" b="1" dirty="0"/>
            <a:t>Diagramme d’activité</a:t>
          </a:r>
        </a:p>
      </dgm:t>
    </dgm:pt>
    <dgm:pt modelId="{12860954-6A38-4505-BE93-5157BC61D8FC}" type="parTrans" cxnId="{F56E9144-98B7-46F7-B2DF-7A33BFE1EEC3}">
      <dgm:prSet/>
      <dgm:spPr/>
      <dgm:t>
        <a:bodyPr/>
        <a:lstStyle/>
        <a:p>
          <a:endParaRPr lang="fr-FR"/>
        </a:p>
      </dgm:t>
    </dgm:pt>
    <dgm:pt modelId="{F51B6C2B-D69F-4D75-AF6A-034D0DB39E4F}" type="sibTrans" cxnId="{F56E9144-98B7-46F7-B2DF-7A33BFE1EEC3}">
      <dgm:prSet/>
      <dgm:spPr/>
      <dgm:t>
        <a:bodyPr/>
        <a:lstStyle/>
        <a:p>
          <a:endParaRPr lang="fr-FR"/>
        </a:p>
      </dgm:t>
    </dgm:pt>
    <dgm:pt modelId="{1326B234-AB0E-4B2E-8F2B-12BF49EBF4AB}" type="pres">
      <dgm:prSet presAssocID="{D6143F58-41D8-446C-B814-24CDBA2249A4}" presName="Name0" presStyleCnt="0">
        <dgm:presLayoutVars>
          <dgm:dir/>
          <dgm:resizeHandles val="exact"/>
        </dgm:presLayoutVars>
      </dgm:prSet>
      <dgm:spPr/>
    </dgm:pt>
    <dgm:pt modelId="{8E6BD8AC-8EBA-42A0-AE99-4CCDF4D131AC}" type="pres">
      <dgm:prSet presAssocID="{053E6494-B0B8-4643-9180-31B48FA25E27}" presName="parTxOnly" presStyleLbl="node1" presStyleIdx="0" presStyleCnt="3" custScaleX="99634">
        <dgm:presLayoutVars>
          <dgm:bulletEnabled val="1"/>
        </dgm:presLayoutVars>
      </dgm:prSet>
      <dgm:spPr/>
      <dgm:t>
        <a:bodyPr/>
        <a:lstStyle/>
        <a:p>
          <a:endParaRPr lang="en-US"/>
        </a:p>
      </dgm:t>
    </dgm:pt>
    <dgm:pt modelId="{713FEC4F-9397-483E-9045-0F8E349A4082}" type="pres">
      <dgm:prSet presAssocID="{D5DFF1EC-3404-460E-AF6E-C8A30D076183}" presName="parSpace" presStyleCnt="0"/>
      <dgm:spPr/>
    </dgm:pt>
    <dgm:pt modelId="{1E427810-1B61-46BA-BF44-B86E06B300AA}" type="pres">
      <dgm:prSet presAssocID="{B0C21DE3-6766-45AD-A88B-909566ADF04C}" presName="parTxOnly" presStyleLbl="node1" presStyleIdx="1" presStyleCnt="3" custScaleX="105545" custLinFactNeighborY="-2701">
        <dgm:presLayoutVars>
          <dgm:bulletEnabled val="1"/>
        </dgm:presLayoutVars>
      </dgm:prSet>
      <dgm:spPr/>
      <dgm:t>
        <a:bodyPr/>
        <a:lstStyle/>
        <a:p>
          <a:endParaRPr lang="en-US"/>
        </a:p>
      </dgm:t>
    </dgm:pt>
    <dgm:pt modelId="{6A447716-7E28-4205-9A58-2A08E791004D}" type="pres">
      <dgm:prSet presAssocID="{51D27A3A-7E90-433C-A80E-AFE346BC0C7C}" presName="parSpace" presStyleCnt="0"/>
      <dgm:spPr/>
    </dgm:pt>
    <dgm:pt modelId="{22734043-25B9-4349-949C-8ECA7A4A97CF}" type="pres">
      <dgm:prSet presAssocID="{BAFBC145-4B61-412C-A0B9-28787AB14154}" presName="parTxOnly" presStyleLbl="node1" presStyleIdx="2" presStyleCnt="3" custScaleX="86592" custLinFactNeighborX="17450">
        <dgm:presLayoutVars>
          <dgm:bulletEnabled val="1"/>
        </dgm:presLayoutVars>
      </dgm:prSet>
      <dgm:spPr/>
      <dgm:t>
        <a:bodyPr/>
        <a:lstStyle/>
        <a:p>
          <a:endParaRPr lang="en-US"/>
        </a:p>
      </dgm:t>
    </dgm:pt>
  </dgm:ptLst>
  <dgm:cxnLst>
    <dgm:cxn modelId="{73374D11-8CC1-4B01-BBB7-D6186EEFA085}" srcId="{D6143F58-41D8-446C-B814-24CDBA2249A4}" destId="{B0C21DE3-6766-45AD-A88B-909566ADF04C}" srcOrd="1" destOrd="0" parTransId="{DF5F3143-BA93-4945-AFAC-93B6C7CACAE7}" sibTransId="{51D27A3A-7E90-433C-A80E-AFE346BC0C7C}"/>
    <dgm:cxn modelId="{F56E9144-98B7-46F7-B2DF-7A33BFE1EEC3}" srcId="{D6143F58-41D8-446C-B814-24CDBA2249A4}" destId="{BAFBC145-4B61-412C-A0B9-28787AB14154}" srcOrd="2" destOrd="0" parTransId="{12860954-6A38-4505-BE93-5157BC61D8FC}" sibTransId="{F51B6C2B-D69F-4D75-AF6A-034D0DB39E4F}"/>
    <dgm:cxn modelId="{94AE4814-598D-43DE-A6A4-AF1A3FEEC4E1}" type="presOf" srcId="{053E6494-B0B8-4643-9180-31B48FA25E27}" destId="{8E6BD8AC-8EBA-42A0-AE99-4CCDF4D131AC}" srcOrd="0" destOrd="0" presId="urn:microsoft.com/office/officeart/2005/8/layout/hChevron3"/>
    <dgm:cxn modelId="{438039A4-887B-43DA-8331-2FAFF506ADCA}" type="presOf" srcId="{BAFBC145-4B61-412C-A0B9-28787AB14154}" destId="{22734043-25B9-4349-949C-8ECA7A4A97CF}" srcOrd="0" destOrd="0" presId="urn:microsoft.com/office/officeart/2005/8/layout/hChevron3"/>
    <dgm:cxn modelId="{12ECF22A-92EB-4F34-8FE2-073EF2A6CF8A}" type="presOf" srcId="{B0C21DE3-6766-45AD-A88B-909566ADF04C}" destId="{1E427810-1B61-46BA-BF44-B86E06B300AA}" srcOrd="0" destOrd="0" presId="urn:microsoft.com/office/officeart/2005/8/layout/hChevron3"/>
    <dgm:cxn modelId="{F8CFFB2E-B9AD-40FF-BAA6-F04D94D891FC}" type="presOf" srcId="{D6143F58-41D8-446C-B814-24CDBA2249A4}" destId="{1326B234-AB0E-4B2E-8F2B-12BF49EBF4AB}" srcOrd="0" destOrd="0" presId="urn:microsoft.com/office/officeart/2005/8/layout/hChevron3"/>
    <dgm:cxn modelId="{26FEA766-DC4A-4365-B599-2B2CD9CACCD4}" srcId="{D6143F58-41D8-446C-B814-24CDBA2249A4}" destId="{053E6494-B0B8-4643-9180-31B48FA25E27}" srcOrd="0" destOrd="0" parTransId="{50DBA79E-C0C5-4F6D-8A82-4D69B9E7FC89}" sibTransId="{D5DFF1EC-3404-460E-AF6E-C8A30D076183}"/>
    <dgm:cxn modelId="{DC853377-9317-4D1F-B78A-37FE1A10BC58}" type="presParOf" srcId="{1326B234-AB0E-4B2E-8F2B-12BF49EBF4AB}" destId="{8E6BD8AC-8EBA-42A0-AE99-4CCDF4D131AC}" srcOrd="0" destOrd="0" presId="urn:microsoft.com/office/officeart/2005/8/layout/hChevron3"/>
    <dgm:cxn modelId="{C0C06CC0-8C3F-4BE8-A4CE-2A1D97ADDD7F}" type="presParOf" srcId="{1326B234-AB0E-4B2E-8F2B-12BF49EBF4AB}" destId="{713FEC4F-9397-483E-9045-0F8E349A4082}" srcOrd="1" destOrd="0" presId="urn:microsoft.com/office/officeart/2005/8/layout/hChevron3"/>
    <dgm:cxn modelId="{B9D14E90-81CA-47A9-BEED-403CCF913423}" type="presParOf" srcId="{1326B234-AB0E-4B2E-8F2B-12BF49EBF4AB}" destId="{1E427810-1B61-46BA-BF44-B86E06B300AA}" srcOrd="2" destOrd="0" presId="urn:microsoft.com/office/officeart/2005/8/layout/hChevron3"/>
    <dgm:cxn modelId="{7773ADAD-25F8-4FF3-81D7-326BF07A9DE8}" type="presParOf" srcId="{1326B234-AB0E-4B2E-8F2B-12BF49EBF4AB}" destId="{6A447716-7E28-4205-9A58-2A08E791004D}" srcOrd="3" destOrd="0" presId="urn:microsoft.com/office/officeart/2005/8/layout/hChevron3"/>
    <dgm:cxn modelId="{31B125D4-B190-4695-838B-F677C1A534B0}" type="presParOf" srcId="{1326B234-AB0E-4B2E-8F2B-12BF49EBF4AB}" destId="{22734043-25B9-4349-949C-8ECA7A4A97CF}"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C768439-D401-49A5-A879-CE928EF38F02}" type="doc">
      <dgm:prSet loTypeId="urn:microsoft.com/office/officeart/2005/8/layout/chevron1" loCatId="process" qsTypeId="urn:microsoft.com/office/officeart/2005/8/quickstyle/simple1" qsCatId="simple" csTypeId="urn:microsoft.com/office/officeart/2005/8/colors/accent1_2" csCatId="accent1" phldr="1"/>
      <dgm:spPr/>
    </dgm:pt>
    <dgm:pt modelId="{D8AB40EE-B818-45DB-B64B-E50CC6FFB3D5}">
      <dgm:prSet phldrT="[Texte]"/>
      <dgm:spPr>
        <a:solidFill>
          <a:schemeClr val="accent1"/>
        </a:solidFill>
      </dgm:spPr>
      <dgm:t>
        <a:bodyPr/>
        <a:lstStyle/>
        <a:p>
          <a:r>
            <a:rPr lang="fr-FR" b="1" dirty="0"/>
            <a:t>PROBLÉMATIQUE</a:t>
          </a:r>
        </a:p>
      </dgm:t>
    </dgm:pt>
    <dgm:pt modelId="{1F374A22-E8E7-4C63-AA8F-B300EB5C91D8}" type="parTrans" cxnId="{E0C73CB6-6491-4F78-993B-2518C1650134}">
      <dgm:prSet/>
      <dgm:spPr/>
      <dgm:t>
        <a:bodyPr/>
        <a:lstStyle/>
        <a:p>
          <a:endParaRPr lang="fr-FR"/>
        </a:p>
      </dgm:t>
    </dgm:pt>
    <dgm:pt modelId="{1708B08F-0E8A-41FD-99FD-ED31CC859F58}" type="sibTrans" cxnId="{E0C73CB6-6491-4F78-993B-2518C1650134}">
      <dgm:prSet/>
      <dgm:spPr/>
      <dgm:t>
        <a:bodyPr/>
        <a:lstStyle/>
        <a:p>
          <a:endParaRPr lang="fr-FR"/>
        </a:p>
      </dgm:t>
    </dgm:pt>
    <dgm:pt modelId="{84BBC990-A4E5-41B5-B019-5C79403F3944}">
      <dgm:prSet phldrT="[Texte]"/>
      <dgm:spPr>
        <a:solidFill>
          <a:schemeClr val="accent2"/>
        </a:solidFill>
      </dgm:spPr>
      <dgm:t>
        <a:bodyPr/>
        <a:lstStyle/>
        <a:p>
          <a:r>
            <a:rPr lang="fr-FR" b="1" dirty="0"/>
            <a:t>OBJECTIFS</a:t>
          </a:r>
        </a:p>
      </dgm:t>
    </dgm:pt>
    <dgm:pt modelId="{7CB9D01E-2B05-462E-8599-552D1866387B}" type="parTrans" cxnId="{77203422-52BC-4469-AC19-A69B4C1CE62E}">
      <dgm:prSet/>
      <dgm:spPr/>
      <dgm:t>
        <a:bodyPr/>
        <a:lstStyle/>
        <a:p>
          <a:endParaRPr lang="fr-FR"/>
        </a:p>
      </dgm:t>
    </dgm:pt>
    <dgm:pt modelId="{9777E343-2FF0-4445-818A-815550D20A5C}" type="sibTrans" cxnId="{77203422-52BC-4469-AC19-A69B4C1CE62E}">
      <dgm:prSet/>
      <dgm:spPr/>
      <dgm:t>
        <a:bodyPr/>
        <a:lstStyle/>
        <a:p>
          <a:endParaRPr lang="fr-FR"/>
        </a:p>
      </dgm:t>
    </dgm:pt>
    <dgm:pt modelId="{5F4CBC10-4808-43E6-A99C-75A5C336D510}">
      <dgm:prSet phldrT="[Texte]"/>
      <dgm:spPr>
        <a:solidFill>
          <a:schemeClr val="accent1"/>
        </a:solidFill>
      </dgm:spPr>
      <dgm:t>
        <a:bodyPr/>
        <a:lstStyle/>
        <a:p>
          <a:r>
            <a:rPr lang="fr-FR" b="1" dirty="0"/>
            <a:t>SOLUTION</a:t>
          </a:r>
        </a:p>
      </dgm:t>
    </dgm:pt>
    <dgm:pt modelId="{0E16A614-A8FF-41B1-AC3D-6AC7026ABD83}" type="parTrans" cxnId="{441C89CF-0760-448C-A022-38BD9325E8C9}">
      <dgm:prSet/>
      <dgm:spPr/>
      <dgm:t>
        <a:bodyPr/>
        <a:lstStyle/>
        <a:p>
          <a:endParaRPr lang="fr-FR"/>
        </a:p>
      </dgm:t>
    </dgm:pt>
    <dgm:pt modelId="{8B4A3BB7-1E99-4C63-9AFD-AB2C946721DF}" type="sibTrans" cxnId="{441C89CF-0760-448C-A022-38BD9325E8C9}">
      <dgm:prSet/>
      <dgm:spPr/>
      <dgm:t>
        <a:bodyPr/>
        <a:lstStyle/>
        <a:p>
          <a:endParaRPr lang="fr-FR"/>
        </a:p>
      </dgm:t>
    </dgm:pt>
    <dgm:pt modelId="{15BB4939-C49E-46E7-96E1-B7383DE9E101}" type="pres">
      <dgm:prSet presAssocID="{0C768439-D401-49A5-A879-CE928EF38F02}" presName="Name0" presStyleCnt="0">
        <dgm:presLayoutVars>
          <dgm:dir/>
          <dgm:animLvl val="lvl"/>
          <dgm:resizeHandles val="exact"/>
        </dgm:presLayoutVars>
      </dgm:prSet>
      <dgm:spPr/>
    </dgm:pt>
    <dgm:pt modelId="{DB63CB94-4B32-4ED6-98E9-8298DCC732AD}" type="pres">
      <dgm:prSet presAssocID="{D8AB40EE-B818-45DB-B64B-E50CC6FFB3D5}" presName="parTxOnly" presStyleLbl="node1" presStyleIdx="0" presStyleCnt="3">
        <dgm:presLayoutVars>
          <dgm:chMax val="0"/>
          <dgm:chPref val="0"/>
          <dgm:bulletEnabled val="1"/>
        </dgm:presLayoutVars>
      </dgm:prSet>
      <dgm:spPr/>
      <dgm:t>
        <a:bodyPr/>
        <a:lstStyle/>
        <a:p>
          <a:endParaRPr lang="en-US"/>
        </a:p>
      </dgm:t>
    </dgm:pt>
    <dgm:pt modelId="{55494D36-6F30-46A4-BC9B-1B0C7DDDBD5A}" type="pres">
      <dgm:prSet presAssocID="{1708B08F-0E8A-41FD-99FD-ED31CC859F58}" presName="parTxOnlySpace" presStyleCnt="0"/>
      <dgm:spPr/>
    </dgm:pt>
    <dgm:pt modelId="{50786E0A-31EF-4F13-8DE1-576B17031D2F}" type="pres">
      <dgm:prSet presAssocID="{84BBC990-A4E5-41B5-B019-5C79403F3944}" presName="parTxOnly" presStyleLbl="node1" presStyleIdx="1" presStyleCnt="3">
        <dgm:presLayoutVars>
          <dgm:chMax val="0"/>
          <dgm:chPref val="0"/>
          <dgm:bulletEnabled val="1"/>
        </dgm:presLayoutVars>
      </dgm:prSet>
      <dgm:spPr/>
      <dgm:t>
        <a:bodyPr/>
        <a:lstStyle/>
        <a:p>
          <a:endParaRPr lang="en-US"/>
        </a:p>
      </dgm:t>
    </dgm:pt>
    <dgm:pt modelId="{2785C717-E972-49F5-8178-B0E27324638A}" type="pres">
      <dgm:prSet presAssocID="{9777E343-2FF0-4445-818A-815550D20A5C}" presName="parTxOnlySpace" presStyleCnt="0"/>
      <dgm:spPr/>
    </dgm:pt>
    <dgm:pt modelId="{BE6A8E7C-8233-4069-B1F9-C890C89BF2C6}" type="pres">
      <dgm:prSet presAssocID="{5F4CBC10-4808-43E6-A99C-75A5C336D510}" presName="parTxOnly" presStyleLbl="node1" presStyleIdx="2" presStyleCnt="3">
        <dgm:presLayoutVars>
          <dgm:chMax val="0"/>
          <dgm:chPref val="0"/>
          <dgm:bulletEnabled val="1"/>
        </dgm:presLayoutVars>
      </dgm:prSet>
      <dgm:spPr/>
      <dgm:t>
        <a:bodyPr/>
        <a:lstStyle/>
        <a:p>
          <a:endParaRPr lang="en-US"/>
        </a:p>
      </dgm:t>
    </dgm:pt>
  </dgm:ptLst>
  <dgm:cxnLst>
    <dgm:cxn modelId="{20506BF1-EA01-42FC-8AE6-1E56BFE7C3A6}" type="presOf" srcId="{5F4CBC10-4808-43E6-A99C-75A5C336D510}" destId="{BE6A8E7C-8233-4069-B1F9-C890C89BF2C6}" srcOrd="0" destOrd="0" presId="urn:microsoft.com/office/officeart/2005/8/layout/chevron1"/>
    <dgm:cxn modelId="{E0C73CB6-6491-4F78-993B-2518C1650134}" srcId="{0C768439-D401-49A5-A879-CE928EF38F02}" destId="{D8AB40EE-B818-45DB-B64B-E50CC6FFB3D5}" srcOrd="0" destOrd="0" parTransId="{1F374A22-E8E7-4C63-AA8F-B300EB5C91D8}" sibTransId="{1708B08F-0E8A-41FD-99FD-ED31CC859F58}"/>
    <dgm:cxn modelId="{D8369DBF-3B72-4FFF-962D-C689948DA159}" type="presOf" srcId="{0C768439-D401-49A5-A879-CE928EF38F02}" destId="{15BB4939-C49E-46E7-96E1-B7383DE9E101}" srcOrd="0" destOrd="0" presId="urn:microsoft.com/office/officeart/2005/8/layout/chevron1"/>
    <dgm:cxn modelId="{441C89CF-0760-448C-A022-38BD9325E8C9}" srcId="{0C768439-D401-49A5-A879-CE928EF38F02}" destId="{5F4CBC10-4808-43E6-A99C-75A5C336D510}" srcOrd="2" destOrd="0" parTransId="{0E16A614-A8FF-41B1-AC3D-6AC7026ABD83}" sibTransId="{8B4A3BB7-1E99-4C63-9AFD-AB2C946721DF}"/>
    <dgm:cxn modelId="{77203422-52BC-4469-AC19-A69B4C1CE62E}" srcId="{0C768439-D401-49A5-A879-CE928EF38F02}" destId="{84BBC990-A4E5-41B5-B019-5C79403F3944}" srcOrd="1" destOrd="0" parTransId="{7CB9D01E-2B05-462E-8599-552D1866387B}" sibTransId="{9777E343-2FF0-4445-818A-815550D20A5C}"/>
    <dgm:cxn modelId="{4CE64567-DD0C-4C50-85F7-688225E278DC}" type="presOf" srcId="{84BBC990-A4E5-41B5-B019-5C79403F3944}" destId="{50786E0A-31EF-4F13-8DE1-576B17031D2F}" srcOrd="0" destOrd="0" presId="urn:microsoft.com/office/officeart/2005/8/layout/chevron1"/>
    <dgm:cxn modelId="{F49CD5C2-FC6F-42E1-AA9C-4C798EEF3384}" type="presOf" srcId="{D8AB40EE-B818-45DB-B64B-E50CC6FFB3D5}" destId="{DB63CB94-4B32-4ED6-98E9-8298DCC732AD}" srcOrd="0" destOrd="0" presId="urn:microsoft.com/office/officeart/2005/8/layout/chevron1"/>
    <dgm:cxn modelId="{FA95E42B-2A4C-4849-B4A7-79A5487F720A}" type="presParOf" srcId="{15BB4939-C49E-46E7-96E1-B7383DE9E101}" destId="{DB63CB94-4B32-4ED6-98E9-8298DCC732AD}" srcOrd="0" destOrd="0" presId="urn:microsoft.com/office/officeart/2005/8/layout/chevron1"/>
    <dgm:cxn modelId="{DB6B1C32-E67B-4287-B0BC-4A0C7BB13397}" type="presParOf" srcId="{15BB4939-C49E-46E7-96E1-B7383DE9E101}" destId="{55494D36-6F30-46A4-BC9B-1B0C7DDDBD5A}" srcOrd="1" destOrd="0" presId="urn:microsoft.com/office/officeart/2005/8/layout/chevron1"/>
    <dgm:cxn modelId="{5356E94C-8D15-460F-8EE6-8000E27244CA}" type="presParOf" srcId="{15BB4939-C49E-46E7-96E1-B7383DE9E101}" destId="{50786E0A-31EF-4F13-8DE1-576B17031D2F}" srcOrd="2" destOrd="0" presId="urn:microsoft.com/office/officeart/2005/8/layout/chevron1"/>
    <dgm:cxn modelId="{5088D615-AF6B-4B44-8A21-6EF517C7815B}" type="presParOf" srcId="{15BB4939-C49E-46E7-96E1-B7383DE9E101}" destId="{2785C717-E972-49F5-8178-B0E27324638A}" srcOrd="3" destOrd="0" presId="urn:microsoft.com/office/officeart/2005/8/layout/chevron1"/>
    <dgm:cxn modelId="{141B48C4-C03C-4A2E-9492-237711F3FD6C}" type="presParOf" srcId="{15BB4939-C49E-46E7-96E1-B7383DE9E101}" destId="{BE6A8E7C-8233-4069-B1F9-C890C89BF2C6}"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C768439-D401-49A5-A879-CE928EF38F02}" type="doc">
      <dgm:prSet loTypeId="urn:microsoft.com/office/officeart/2005/8/layout/chevron1" loCatId="process" qsTypeId="urn:microsoft.com/office/officeart/2005/8/quickstyle/simple1" qsCatId="simple" csTypeId="urn:microsoft.com/office/officeart/2005/8/colors/accent1_2" csCatId="accent1" phldr="1"/>
      <dgm:spPr/>
    </dgm:pt>
    <dgm:pt modelId="{D8AB40EE-B818-45DB-B64B-E50CC6FFB3D5}">
      <dgm:prSet phldrT="[Texte]"/>
      <dgm:spPr>
        <a:solidFill>
          <a:schemeClr val="accent1"/>
        </a:solidFill>
      </dgm:spPr>
      <dgm:t>
        <a:bodyPr/>
        <a:lstStyle/>
        <a:p>
          <a:r>
            <a:rPr lang="fr-FR" b="1" dirty="0"/>
            <a:t>PROBLÉMATIQUE</a:t>
          </a:r>
        </a:p>
      </dgm:t>
    </dgm:pt>
    <dgm:pt modelId="{1F374A22-E8E7-4C63-AA8F-B300EB5C91D8}" type="parTrans" cxnId="{E0C73CB6-6491-4F78-993B-2518C1650134}">
      <dgm:prSet/>
      <dgm:spPr/>
      <dgm:t>
        <a:bodyPr/>
        <a:lstStyle/>
        <a:p>
          <a:endParaRPr lang="fr-FR"/>
        </a:p>
      </dgm:t>
    </dgm:pt>
    <dgm:pt modelId="{1708B08F-0E8A-41FD-99FD-ED31CC859F58}" type="sibTrans" cxnId="{E0C73CB6-6491-4F78-993B-2518C1650134}">
      <dgm:prSet/>
      <dgm:spPr/>
      <dgm:t>
        <a:bodyPr/>
        <a:lstStyle/>
        <a:p>
          <a:endParaRPr lang="fr-FR"/>
        </a:p>
      </dgm:t>
    </dgm:pt>
    <dgm:pt modelId="{84BBC990-A4E5-41B5-B019-5C79403F3944}">
      <dgm:prSet phldrT="[Texte]"/>
      <dgm:spPr>
        <a:solidFill>
          <a:schemeClr val="accent1"/>
        </a:solidFill>
      </dgm:spPr>
      <dgm:t>
        <a:bodyPr/>
        <a:lstStyle/>
        <a:p>
          <a:r>
            <a:rPr lang="fr-FR" b="1" dirty="0"/>
            <a:t>OBJECTIFS</a:t>
          </a:r>
        </a:p>
      </dgm:t>
    </dgm:pt>
    <dgm:pt modelId="{7CB9D01E-2B05-462E-8599-552D1866387B}" type="parTrans" cxnId="{77203422-52BC-4469-AC19-A69B4C1CE62E}">
      <dgm:prSet/>
      <dgm:spPr/>
      <dgm:t>
        <a:bodyPr/>
        <a:lstStyle/>
        <a:p>
          <a:endParaRPr lang="fr-FR"/>
        </a:p>
      </dgm:t>
    </dgm:pt>
    <dgm:pt modelId="{9777E343-2FF0-4445-818A-815550D20A5C}" type="sibTrans" cxnId="{77203422-52BC-4469-AC19-A69B4C1CE62E}">
      <dgm:prSet/>
      <dgm:spPr/>
      <dgm:t>
        <a:bodyPr/>
        <a:lstStyle/>
        <a:p>
          <a:endParaRPr lang="fr-FR"/>
        </a:p>
      </dgm:t>
    </dgm:pt>
    <dgm:pt modelId="{5F4CBC10-4808-43E6-A99C-75A5C336D510}">
      <dgm:prSet phldrT="[Texte]"/>
      <dgm:spPr>
        <a:solidFill>
          <a:schemeClr val="accent2"/>
        </a:solidFill>
      </dgm:spPr>
      <dgm:t>
        <a:bodyPr/>
        <a:lstStyle/>
        <a:p>
          <a:r>
            <a:rPr lang="fr-FR" b="1" dirty="0"/>
            <a:t>SOLUTION</a:t>
          </a:r>
        </a:p>
      </dgm:t>
    </dgm:pt>
    <dgm:pt modelId="{0E16A614-A8FF-41B1-AC3D-6AC7026ABD83}" type="parTrans" cxnId="{441C89CF-0760-448C-A022-38BD9325E8C9}">
      <dgm:prSet/>
      <dgm:spPr/>
      <dgm:t>
        <a:bodyPr/>
        <a:lstStyle/>
        <a:p>
          <a:endParaRPr lang="fr-FR"/>
        </a:p>
      </dgm:t>
    </dgm:pt>
    <dgm:pt modelId="{8B4A3BB7-1E99-4C63-9AFD-AB2C946721DF}" type="sibTrans" cxnId="{441C89CF-0760-448C-A022-38BD9325E8C9}">
      <dgm:prSet/>
      <dgm:spPr/>
      <dgm:t>
        <a:bodyPr/>
        <a:lstStyle/>
        <a:p>
          <a:endParaRPr lang="fr-FR"/>
        </a:p>
      </dgm:t>
    </dgm:pt>
    <dgm:pt modelId="{15BB4939-C49E-46E7-96E1-B7383DE9E101}" type="pres">
      <dgm:prSet presAssocID="{0C768439-D401-49A5-A879-CE928EF38F02}" presName="Name0" presStyleCnt="0">
        <dgm:presLayoutVars>
          <dgm:dir/>
          <dgm:animLvl val="lvl"/>
          <dgm:resizeHandles val="exact"/>
        </dgm:presLayoutVars>
      </dgm:prSet>
      <dgm:spPr/>
    </dgm:pt>
    <dgm:pt modelId="{DB63CB94-4B32-4ED6-98E9-8298DCC732AD}" type="pres">
      <dgm:prSet presAssocID="{D8AB40EE-B818-45DB-B64B-E50CC6FFB3D5}" presName="parTxOnly" presStyleLbl="node1" presStyleIdx="0" presStyleCnt="3">
        <dgm:presLayoutVars>
          <dgm:chMax val="0"/>
          <dgm:chPref val="0"/>
          <dgm:bulletEnabled val="1"/>
        </dgm:presLayoutVars>
      </dgm:prSet>
      <dgm:spPr/>
      <dgm:t>
        <a:bodyPr/>
        <a:lstStyle/>
        <a:p>
          <a:endParaRPr lang="en-US"/>
        </a:p>
      </dgm:t>
    </dgm:pt>
    <dgm:pt modelId="{55494D36-6F30-46A4-BC9B-1B0C7DDDBD5A}" type="pres">
      <dgm:prSet presAssocID="{1708B08F-0E8A-41FD-99FD-ED31CC859F58}" presName="parTxOnlySpace" presStyleCnt="0"/>
      <dgm:spPr/>
    </dgm:pt>
    <dgm:pt modelId="{50786E0A-31EF-4F13-8DE1-576B17031D2F}" type="pres">
      <dgm:prSet presAssocID="{84BBC990-A4E5-41B5-B019-5C79403F3944}" presName="parTxOnly" presStyleLbl="node1" presStyleIdx="1" presStyleCnt="3">
        <dgm:presLayoutVars>
          <dgm:chMax val="0"/>
          <dgm:chPref val="0"/>
          <dgm:bulletEnabled val="1"/>
        </dgm:presLayoutVars>
      </dgm:prSet>
      <dgm:spPr/>
      <dgm:t>
        <a:bodyPr/>
        <a:lstStyle/>
        <a:p>
          <a:endParaRPr lang="en-US"/>
        </a:p>
      </dgm:t>
    </dgm:pt>
    <dgm:pt modelId="{2785C717-E972-49F5-8178-B0E27324638A}" type="pres">
      <dgm:prSet presAssocID="{9777E343-2FF0-4445-818A-815550D20A5C}" presName="parTxOnlySpace" presStyleCnt="0"/>
      <dgm:spPr/>
    </dgm:pt>
    <dgm:pt modelId="{BE6A8E7C-8233-4069-B1F9-C890C89BF2C6}" type="pres">
      <dgm:prSet presAssocID="{5F4CBC10-4808-43E6-A99C-75A5C336D510}" presName="parTxOnly" presStyleLbl="node1" presStyleIdx="2" presStyleCnt="3">
        <dgm:presLayoutVars>
          <dgm:chMax val="0"/>
          <dgm:chPref val="0"/>
          <dgm:bulletEnabled val="1"/>
        </dgm:presLayoutVars>
      </dgm:prSet>
      <dgm:spPr/>
      <dgm:t>
        <a:bodyPr/>
        <a:lstStyle/>
        <a:p>
          <a:endParaRPr lang="en-US"/>
        </a:p>
      </dgm:t>
    </dgm:pt>
  </dgm:ptLst>
  <dgm:cxnLst>
    <dgm:cxn modelId="{20506BF1-EA01-42FC-8AE6-1E56BFE7C3A6}" type="presOf" srcId="{5F4CBC10-4808-43E6-A99C-75A5C336D510}" destId="{BE6A8E7C-8233-4069-B1F9-C890C89BF2C6}" srcOrd="0" destOrd="0" presId="urn:microsoft.com/office/officeart/2005/8/layout/chevron1"/>
    <dgm:cxn modelId="{E0C73CB6-6491-4F78-993B-2518C1650134}" srcId="{0C768439-D401-49A5-A879-CE928EF38F02}" destId="{D8AB40EE-B818-45DB-B64B-E50CC6FFB3D5}" srcOrd="0" destOrd="0" parTransId="{1F374A22-E8E7-4C63-AA8F-B300EB5C91D8}" sibTransId="{1708B08F-0E8A-41FD-99FD-ED31CC859F58}"/>
    <dgm:cxn modelId="{D8369DBF-3B72-4FFF-962D-C689948DA159}" type="presOf" srcId="{0C768439-D401-49A5-A879-CE928EF38F02}" destId="{15BB4939-C49E-46E7-96E1-B7383DE9E101}" srcOrd="0" destOrd="0" presId="urn:microsoft.com/office/officeart/2005/8/layout/chevron1"/>
    <dgm:cxn modelId="{441C89CF-0760-448C-A022-38BD9325E8C9}" srcId="{0C768439-D401-49A5-A879-CE928EF38F02}" destId="{5F4CBC10-4808-43E6-A99C-75A5C336D510}" srcOrd="2" destOrd="0" parTransId="{0E16A614-A8FF-41B1-AC3D-6AC7026ABD83}" sibTransId="{8B4A3BB7-1E99-4C63-9AFD-AB2C946721DF}"/>
    <dgm:cxn modelId="{77203422-52BC-4469-AC19-A69B4C1CE62E}" srcId="{0C768439-D401-49A5-A879-CE928EF38F02}" destId="{84BBC990-A4E5-41B5-B019-5C79403F3944}" srcOrd="1" destOrd="0" parTransId="{7CB9D01E-2B05-462E-8599-552D1866387B}" sibTransId="{9777E343-2FF0-4445-818A-815550D20A5C}"/>
    <dgm:cxn modelId="{4CE64567-DD0C-4C50-85F7-688225E278DC}" type="presOf" srcId="{84BBC990-A4E5-41B5-B019-5C79403F3944}" destId="{50786E0A-31EF-4F13-8DE1-576B17031D2F}" srcOrd="0" destOrd="0" presId="urn:microsoft.com/office/officeart/2005/8/layout/chevron1"/>
    <dgm:cxn modelId="{F49CD5C2-FC6F-42E1-AA9C-4C798EEF3384}" type="presOf" srcId="{D8AB40EE-B818-45DB-B64B-E50CC6FFB3D5}" destId="{DB63CB94-4B32-4ED6-98E9-8298DCC732AD}" srcOrd="0" destOrd="0" presId="urn:microsoft.com/office/officeart/2005/8/layout/chevron1"/>
    <dgm:cxn modelId="{FA95E42B-2A4C-4849-B4A7-79A5487F720A}" type="presParOf" srcId="{15BB4939-C49E-46E7-96E1-B7383DE9E101}" destId="{DB63CB94-4B32-4ED6-98E9-8298DCC732AD}" srcOrd="0" destOrd="0" presId="urn:microsoft.com/office/officeart/2005/8/layout/chevron1"/>
    <dgm:cxn modelId="{DB6B1C32-E67B-4287-B0BC-4A0C7BB13397}" type="presParOf" srcId="{15BB4939-C49E-46E7-96E1-B7383DE9E101}" destId="{55494D36-6F30-46A4-BC9B-1B0C7DDDBD5A}" srcOrd="1" destOrd="0" presId="urn:microsoft.com/office/officeart/2005/8/layout/chevron1"/>
    <dgm:cxn modelId="{5356E94C-8D15-460F-8EE6-8000E27244CA}" type="presParOf" srcId="{15BB4939-C49E-46E7-96E1-B7383DE9E101}" destId="{50786E0A-31EF-4F13-8DE1-576B17031D2F}" srcOrd="2" destOrd="0" presId="urn:microsoft.com/office/officeart/2005/8/layout/chevron1"/>
    <dgm:cxn modelId="{5088D615-AF6B-4B44-8A21-6EF517C7815B}" type="presParOf" srcId="{15BB4939-C49E-46E7-96E1-B7383DE9E101}" destId="{2785C717-E972-49F5-8178-B0E27324638A}" srcOrd="3" destOrd="0" presId="urn:microsoft.com/office/officeart/2005/8/layout/chevron1"/>
    <dgm:cxn modelId="{141B48C4-C03C-4A2E-9492-237711F3FD6C}" type="presParOf" srcId="{15BB4939-C49E-46E7-96E1-B7383DE9E101}" destId="{BE6A8E7C-8233-4069-B1F9-C890C89BF2C6}"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6143F58-41D8-446C-B814-24CDBA2249A4}" type="doc">
      <dgm:prSet loTypeId="urn:microsoft.com/office/officeart/2005/8/layout/hChevron3" loCatId="process" qsTypeId="urn:microsoft.com/office/officeart/2005/8/quickstyle/simple1" qsCatId="simple" csTypeId="urn:microsoft.com/office/officeart/2005/8/colors/accent1_2" csCatId="accent1" phldr="1"/>
      <dgm:spPr/>
    </dgm:pt>
    <dgm:pt modelId="{053E6494-B0B8-4643-9180-31B48FA25E27}">
      <dgm:prSet phldrT="[Texte]" custT="1"/>
      <dgm:spPr>
        <a:solidFill>
          <a:srgbClr val="FFC000"/>
        </a:solidFill>
      </dgm:spPr>
      <dgm:t>
        <a:bodyPr/>
        <a:lstStyle/>
        <a:p>
          <a:pPr algn="l"/>
          <a:r>
            <a:rPr lang="fr-FR" sz="1400" b="1" dirty="0"/>
            <a:t>   Diagramme de classe</a:t>
          </a:r>
        </a:p>
      </dgm:t>
    </dgm:pt>
    <dgm:pt modelId="{50DBA79E-C0C5-4F6D-8A82-4D69B9E7FC89}" type="parTrans" cxnId="{26FEA766-DC4A-4365-B599-2B2CD9CACCD4}">
      <dgm:prSet/>
      <dgm:spPr/>
      <dgm:t>
        <a:bodyPr/>
        <a:lstStyle/>
        <a:p>
          <a:endParaRPr lang="fr-FR"/>
        </a:p>
      </dgm:t>
    </dgm:pt>
    <dgm:pt modelId="{D5DFF1EC-3404-460E-AF6E-C8A30D076183}" type="sibTrans" cxnId="{26FEA766-DC4A-4365-B599-2B2CD9CACCD4}">
      <dgm:prSet/>
      <dgm:spPr/>
      <dgm:t>
        <a:bodyPr/>
        <a:lstStyle/>
        <a:p>
          <a:endParaRPr lang="fr-FR"/>
        </a:p>
      </dgm:t>
    </dgm:pt>
    <dgm:pt modelId="{B0C21DE3-6766-45AD-A88B-909566ADF04C}">
      <dgm:prSet phldrT="[Texte]" custT="1"/>
      <dgm:spPr>
        <a:solidFill>
          <a:schemeClr val="accent1">
            <a:lumMod val="90000"/>
          </a:schemeClr>
        </a:solidFill>
      </dgm:spPr>
      <dgm:t>
        <a:bodyPr/>
        <a:lstStyle/>
        <a:p>
          <a:pPr algn="l"/>
          <a:r>
            <a:rPr lang="fr-FR" sz="1400" b="1" dirty="0"/>
            <a:t>Diagramme de séquences</a:t>
          </a:r>
        </a:p>
      </dgm:t>
    </dgm:pt>
    <dgm:pt modelId="{DF5F3143-BA93-4945-AFAC-93B6C7CACAE7}" type="parTrans" cxnId="{73374D11-8CC1-4B01-BBB7-D6186EEFA085}">
      <dgm:prSet/>
      <dgm:spPr/>
      <dgm:t>
        <a:bodyPr/>
        <a:lstStyle/>
        <a:p>
          <a:endParaRPr lang="fr-FR"/>
        </a:p>
      </dgm:t>
    </dgm:pt>
    <dgm:pt modelId="{51D27A3A-7E90-433C-A80E-AFE346BC0C7C}" type="sibTrans" cxnId="{73374D11-8CC1-4B01-BBB7-D6186EEFA085}">
      <dgm:prSet/>
      <dgm:spPr/>
      <dgm:t>
        <a:bodyPr/>
        <a:lstStyle/>
        <a:p>
          <a:endParaRPr lang="fr-FR"/>
        </a:p>
      </dgm:t>
    </dgm:pt>
    <dgm:pt modelId="{BAFBC145-4B61-412C-A0B9-28787AB14154}">
      <dgm:prSet phldrT="[Texte]" custT="1"/>
      <dgm:spPr>
        <a:solidFill>
          <a:schemeClr val="accent1">
            <a:lumMod val="90000"/>
          </a:schemeClr>
        </a:solidFill>
      </dgm:spPr>
      <dgm:t>
        <a:bodyPr/>
        <a:lstStyle/>
        <a:p>
          <a:pPr algn="ctr"/>
          <a:r>
            <a:rPr lang="fr-FR" sz="1400" b="1" dirty="0"/>
            <a:t>Diagramme d’activité</a:t>
          </a:r>
        </a:p>
      </dgm:t>
    </dgm:pt>
    <dgm:pt modelId="{12860954-6A38-4505-BE93-5157BC61D8FC}" type="parTrans" cxnId="{F56E9144-98B7-46F7-B2DF-7A33BFE1EEC3}">
      <dgm:prSet/>
      <dgm:spPr/>
      <dgm:t>
        <a:bodyPr/>
        <a:lstStyle/>
        <a:p>
          <a:endParaRPr lang="fr-FR"/>
        </a:p>
      </dgm:t>
    </dgm:pt>
    <dgm:pt modelId="{F51B6C2B-D69F-4D75-AF6A-034D0DB39E4F}" type="sibTrans" cxnId="{F56E9144-98B7-46F7-B2DF-7A33BFE1EEC3}">
      <dgm:prSet/>
      <dgm:spPr/>
      <dgm:t>
        <a:bodyPr/>
        <a:lstStyle/>
        <a:p>
          <a:endParaRPr lang="fr-FR"/>
        </a:p>
      </dgm:t>
    </dgm:pt>
    <dgm:pt modelId="{1326B234-AB0E-4B2E-8F2B-12BF49EBF4AB}" type="pres">
      <dgm:prSet presAssocID="{D6143F58-41D8-446C-B814-24CDBA2249A4}" presName="Name0" presStyleCnt="0">
        <dgm:presLayoutVars>
          <dgm:dir/>
          <dgm:resizeHandles val="exact"/>
        </dgm:presLayoutVars>
      </dgm:prSet>
      <dgm:spPr/>
    </dgm:pt>
    <dgm:pt modelId="{8E6BD8AC-8EBA-42A0-AE99-4CCDF4D131AC}" type="pres">
      <dgm:prSet presAssocID="{053E6494-B0B8-4643-9180-31B48FA25E27}" presName="parTxOnly" presStyleLbl="node1" presStyleIdx="0" presStyleCnt="3" custScaleX="99634">
        <dgm:presLayoutVars>
          <dgm:bulletEnabled val="1"/>
        </dgm:presLayoutVars>
      </dgm:prSet>
      <dgm:spPr/>
      <dgm:t>
        <a:bodyPr/>
        <a:lstStyle/>
        <a:p>
          <a:endParaRPr lang="en-US"/>
        </a:p>
      </dgm:t>
    </dgm:pt>
    <dgm:pt modelId="{713FEC4F-9397-483E-9045-0F8E349A4082}" type="pres">
      <dgm:prSet presAssocID="{D5DFF1EC-3404-460E-AF6E-C8A30D076183}" presName="parSpace" presStyleCnt="0"/>
      <dgm:spPr/>
    </dgm:pt>
    <dgm:pt modelId="{1E427810-1B61-46BA-BF44-B86E06B300AA}" type="pres">
      <dgm:prSet presAssocID="{B0C21DE3-6766-45AD-A88B-909566ADF04C}" presName="parTxOnly" presStyleLbl="node1" presStyleIdx="1" presStyleCnt="3" custScaleX="105545" custLinFactNeighborY="-2701">
        <dgm:presLayoutVars>
          <dgm:bulletEnabled val="1"/>
        </dgm:presLayoutVars>
      </dgm:prSet>
      <dgm:spPr/>
      <dgm:t>
        <a:bodyPr/>
        <a:lstStyle/>
        <a:p>
          <a:endParaRPr lang="en-US"/>
        </a:p>
      </dgm:t>
    </dgm:pt>
    <dgm:pt modelId="{6A447716-7E28-4205-9A58-2A08E791004D}" type="pres">
      <dgm:prSet presAssocID="{51D27A3A-7E90-433C-A80E-AFE346BC0C7C}" presName="parSpace" presStyleCnt="0"/>
      <dgm:spPr/>
    </dgm:pt>
    <dgm:pt modelId="{22734043-25B9-4349-949C-8ECA7A4A97CF}" type="pres">
      <dgm:prSet presAssocID="{BAFBC145-4B61-412C-A0B9-28787AB14154}" presName="parTxOnly" presStyleLbl="node1" presStyleIdx="2" presStyleCnt="3" custScaleX="86592" custLinFactNeighborX="17450">
        <dgm:presLayoutVars>
          <dgm:bulletEnabled val="1"/>
        </dgm:presLayoutVars>
      </dgm:prSet>
      <dgm:spPr/>
      <dgm:t>
        <a:bodyPr/>
        <a:lstStyle/>
        <a:p>
          <a:endParaRPr lang="en-US"/>
        </a:p>
      </dgm:t>
    </dgm:pt>
  </dgm:ptLst>
  <dgm:cxnLst>
    <dgm:cxn modelId="{73374D11-8CC1-4B01-BBB7-D6186EEFA085}" srcId="{D6143F58-41D8-446C-B814-24CDBA2249A4}" destId="{B0C21DE3-6766-45AD-A88B-909566ADF04C}" srcOrd="1" destOrd="0" parTransId="{DF5F3143-BA93-4945-AFAC-93B6C7CACAE7}" sibTransId="{51D27A3A-7E90-433C-A80E-AFE346BC0C7C}"/>
    <dgm:cxn modelId="{F56E9144-98B7-46F7-B2DF-7A33BFE1EEC3}" srcId="{D6143F58-41D8-446C-B814-24CDBA2249A4}" destId="{BAFBC145-4B61-412C-A0B9-28787AB14154}" srcOrd="2" destOrd="0" parTransId="{12860954-6A38-4505-BE93-5157BC61D8FC}" sibTransId="{F51B6C2B-D69F-4D75-AF6A-034D0DB39E4F}"/>
    <dgm:cxn modelId="{94AE4814-598D-43DE-A6A4-AF1A3FEEC4E1}" type="presOf" srcId="{053E6494-B0B8-4643-9180-31B48FA25E27}" destId="{8E6BD8AC-8EBA-42A0-AE99-4CCDF4D131AC}" srcOrd="0" destOrd="0" presId="urn:microsoft.com/office/officeart/2005/8/layout/hChevron3"/>
    <dgm:cxn modelId="{438039A4-887B-43DA-8331-2FAFF506ADCA}" type="presOf" srcId="{BAFBC145-4B61-412C-A0B9-28787AB14154}" destId="{22734043-25B9-4349-949C-8ECA7A4A97CF}" srcOrd="0" destOrd="0" presId="urn:microsoft.com/office/officeart/2005/8/layout/hChevron3"/>
    <dgm:cxn modelId="{12ECF22A-92EB-4F34-8FE2-073EF2A6CF8A}" type="presOf" srcId="{B0C21DE3-6766-45AD-A88B-909566ADF04C}" destId="{1E427810-1B61-46BA-BF44-B86E06B300AA}" srcOrd="0" destOrd="0" presId="urn:microsoft.com/office/officeart/2005/8/layout/hChevron3"/>
    <dgm:cxn modelId="{F8CFFB2E-B9AD-40FF-BAA6-F04D94D891FC}" type="presOf" srcId="{D6143F58-41D8-446C-B814-24CDBA2249A4}" destId="{1326B234-AB0E-4B2E-8F2B-12BF49EBF4AB}" srcOrd="0" destOrd="0" presId="urn:microsoft.com/office/officeart/2005/8/layout/hChevron3"/>
    <dgm:cxn modelId="{26FEA766-DC4A-4365-B599-2B2CD9CACCD4}" srcId="{D6143F58-41D8-446C-B814-24CDBA2249A4}" destId="{053E6494-B0B8-4643-9180-31B48FA25E27}" srcOrd="0" destOrd="0" parTransId="{50DBA79E-C0C5-4F6D-8A82-4D69B9E7FC89}" sibTransId="{D5DFF1EC-3404-460E-AF6E-C8A30D076183}"/>
    <dgm:cxn modelId="{DC853377-9317-4D1F-B78A-37FE1A10BC58}" type="presParOf" srcId="{1326B234-AB0E-4B2E-8F2B-12BF49EBF4AB}" destId="{8E6BD8AC-8EBA-42A0-AE99-4CCDF4D131AC}" srcOrd="0" destOrd="0" presId="urn:microsoft.com/office/officeart/2005/8/layout/hChevron3"/>
    <dgm:cxn modelId="{C0C06CC0-8C3F-4BE8-A4CE-2A1D97ADDD7F}" type="presParOf" srcId="{1326B234-AB0E-4B2E-8F2B-12BF49EBF4AB}" destId="{713FEC4F-9397-483E-9045-0F8E349A4082}" srcOrd="1" destOrd="0" presId="urn:microsoft.com/office/officeart/2005/8/layout/hChevron3"/>
    <dgm:cxn modelId="{B9D14E90-81CA-47A9-BEED-403CCF913423}" type="presParOf" srcId="{1326B234-AB0E-4B2E-8F2B-12BF49EBF4AB}" destId="{1E427810-1B61-46BA-BF44-B86E06B300AA}" srcOrd="2" destOrd="0" presId="urn:microsoft.com/office/officeart/2005/8/layout/hChevron3"/>
    <dgm:cxn modelId="{7773ADAD-25F8-4FF3-81D7-326BF07A9DE8}" type="presParOf" srcId="{1326B234-AB0E-4B2E-8F2B-12BF49EBF4AB}" destId="{6A447716-7E28-4205-9A58-2A08E791004D}" srcOrd="3" destOrd="0" presId="urn:microsoft.com/office/officeart/2005/8/layout/hChevron3"/>
    <dgm:cxn modelId="{31B125D4-B190-4695-838B-F677C1A534B0}" type="presParOf" srcId="{1326B234-AB0E-4B2E-8F2B-12BF49EBF4AB}" destId="{22734043-25B9-4349-949C-8ECA7A4A97CF}"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6143F58-41D8-446C-B814-24CDBA2249A4}" type="doc">
      <dgm:prSet loTypeId="urn:microsoft.com/office/officeart/2005/8/layout/hChevron3" loCatId="process" qsTypeId="urn:microsoft.com/office/officeart/2005/8/quickstyle/simple1" qsCatId="simple" csTypeId="urn:microsoft.com/office/officeart/2005/8/colors/accent1_2" csCatId="accent1" phldr="1"/>
      <dgm:spPr/>
    </dgm:pt>
    <dgm:pt modelId="{053E6494-B0B8-4643-9180-31B48FA25E27}">
      <dgm:prSet phldrT="[Texte]" custT="1"/>
      <dgm:spPr>
        <a:solidFill>
          <a:schemeClr val="accent1">
            <a:lumMod val="90000"/>
          </a:schemeClr>
        </a:solidFill>
      </dgm:spPr>
      <dgm:t>
        <a:bodyPr/>
        <a:lstStyle/>
        <a:p>
          <a:pPr algn="l"/>
          <a:r>
            <a:rPr lang="fr-FR" sz="1400" b="1" dirty="0"/>
            <a:t>   Diagramme de classe</a:t>
          </a:r>
        </a:p>
      </dgm:t>
    </dgm:pt>
    <dgm:pt modelId="{50DBA79E-C0C5-4F6D-8A82-4D69B9E7FC89}" type="parTrans" cxnId="{26FEA766-DC4A-4365-B599-2B2CD9CACCD4}">
      <dgm:prSet/>
      <dgm:spPr/>
      <dgm:t>
        <a:bodyPr/>
        <a:lstStyle/>
        <a:p>
          <a:endParaRPr lang="fr-FR"/>
        </a:p>
      </dgm:t>
    </dgm:pt>
    <dgm:pt modelId="{D5DFF1EC-3404-460E-AF6E-C8A30D076183}" type="sibTrans" cxnId="{26FEA766-DC4A-4365-B599-2B2CD9CACCD4}">
      <dgm:prSet/>
      <dgm:spPr/>
      <dgm:t>
        <a:bodyPr/>
        <a:lstStyle/>
        <a:p>
          <a:endParaRPr lang="fr-FR"/>
        </a:p>
      </dgm:t>
    </dgm:pt>
    <dgm:pt modelId="{B0C21DE3-6766-45AD-A88B-909566ADF04C}">
      <dgm:prSet phldrT="[Texte]" custT="1"/>
      <dgm:spPr>
        <a:solidFill>
          <a:srgbClr val="7030A0"/>
        </a:solidFill>
      </dgm:spPr>
      <dgm:t>
        <a:bodyPr/>
        <a:lstStyle/>
        <a:p>
          <a:pPr algn="l"/>
          <a:r>
            <a:rPr lang="fr-FR" sz="1400" b="1" dirty="0"/>
            <a:t>Diagramme de séquences</a:t>
          </a:r>
        </a:p>
      </dgm:t>
    </dgm:pt>
    <dgm:pt modelId="{DF5F3143-BA93-4945-AFAC-93B6C7CACAE7}" type="parTrans" cxnId="{73374D11-8CC1-4B01-BBB7-D6186EEFA085}">
      <dgm:prSet/>
      <dgm:spPr/>
      <dgm:t>
        <a:bodyPr/>
        <a:lstStyle/>
        <a:p>
          <a:endParaRPr lang="fr-FR"/>
        </a:p>
      </dgm:t>
    </dgm:pt>
    <dgm:pt modelId="{51D27A3A-7E90-433C-A80E-AFE346BC0C7C}" type="sibTrans" cxnId="{73374D11-8CC1-4B01-BBB7-D6186EEFA085}">
      <dgm:prSet/>
      <dgm:spPr/>
      <dgm:t>
        <a:bodyPr/>
        <a:lstStyle/>
        <a:p>
          <a:endParaRPr lang="fr-FR"/>
        </a:p>
      </dgm:t>
    </dgm:pt>
    <dgm:pt modelId="{BAFBC145-4B61-412C-A0B9-28787AB14154}">
      <dgm:prSet phldrT="[Texte]" custT="1"/>
      <dgm:spPr>
        <a:solidFill>
          <a:schemeClr val="accent1">
            <a:lumMod val="90000"/>
          </a:schemeClr>
        </a:solidFill>
      </dgm:spPr>
      <dgm:t>
        <a:bodyPr/>
        <a:lstStyle/>
        <a:p>
          <a:pPr algn="ctr"/>
          <a:r>
            <a:rPr lang="fr-FR" sz="1400" b="1" dirty="0"/>
            <a:t>Diagramme d’activité</a:t>
          </a:r>
        </a:p>
      </dgm:t>
    </dgm:pt>
    <dgm:pt modelId="{12860954-6A38-4505-BE93-5157BC61D8FC}" type="parTrans" cxnId="{F56E9144-98B7-46F7-B2DF-7A33BFE1EEC3}">
      <dgm:prSet/>
      <dgm:spPr/>
      <dgm:t>
        <a:bodyPr/>
        <a:lstStyle/>
        <a:p>
          <a:endParaRPr lang="fr-FR"/>
        </a:p>
      </dgm:t>
    </dgm:pt>
    <dgm:pt modelId="{F51B6C2B-D69F-4D75-AF6A-034D0DB39E4F}" type="sibTrans" cxnId="{F56E9144-98B7-46F7-B2DF-7A33BFE1EEC3}">
      <dgm:prSet/>
      <dgm:spPr/>
      <dgm:t>
        <a:bodyPr/>
        <a:lstStyle/>
        <a:p>
          <a:endParaRPr lang="fr-FR"/>
        </a:p>
      </dgm:t>
    </dgm:pt>
    <dgm:pt modelId="{1326B234-AB0E-4B2E-8F2B-12BF49EBF4AB}" type="pres">
      <dgm:prSet presAssocID="{D6143F58-41D8-446C-B814-24CDBA2249A4}" presName="Name0" presStyleCnt="0">
        <dgm:presLayoutVars>
          <dgm:dir/>
          <dgm:resizeHandles val="exact"/>
        </dgm:presLayoutVars>
      </dgm:prSet>
      <dgm:spPr/>
    </dgm:pt>
    <dgm:pt modelId="{8E6BD8AC-8EBA-42A0-AE99-4CCDF4D131AC}" type="pres">
      <dgm:prSet presAssocID="{053E6494-B0B8-4643-9180-31B48FA25E27}" presName="parTxOnly" presStyleLbl="node1" presStyleIdx="0" presStyleCnt="3" custScaleX="99634">
        <dgm:presLayoutVars>
          <dgm:bulletEnabled val="1"/>
        </dgm:presLayoutVars>
      </dgm:prSet>
      <dgm:spPr/>
      <dgm:t>
        <a:bodyPr/>
        <a:lstStyle/>
        <a:p>
          <a:endParaRPr lang="en-US"/>
        </a:p>
      </dgm:t>
    </dgm:pt>
    <dgm:pt modelId="{713FEC4F-9397-483E-9045-0F8E349A4082}" type="pres">
      <dgm:prSet presAssocID="{D5DFF1EC-3404-460E-AF6E-C8A30D076183}" presName="parSpace" presStyleCnt="0"/>
      <dgm:spPr/>
    </dgm:pt>
    <dgm:pt modelId="{1E427810-1B61-46BA-BF44-B86E06B300AA}" type="pres">
      <dgm:prSet presAssocID="{B0C21DE3-6766-45AD-A88B-909566ADF04C}" presName="parTxOnly" presStyleLbl="node1" presStyleIdx="1" presStyleCnt="3" custScaleX="105545" custLinFactNeighborY="-14396">
        <dgm:presLayoutVars>
          <dgm:bulletEnabled val="1"/>
        </dgm:presLayoutVars>
      </dgm:prSet>
      <dgm:spPr/>
      <dgm:t>
        <a:bodyPr/>
        <a:lstStyle/>
        <a:p>
          <a:endParaRPr lang="en-US"/>
        </a:p>
      </dgm:t>
    </dgm:pt>
    <dgm:pt modelId="{6A447716-7E28-4205-9A58-2A08E791004D}" type="pres">
      <dgm:prSet presAssocID="{51D27A3A-7E90-433C-A80E-AFE346BC0C7C}" presName="parSpace" presStyleCnt="0"/>
      <dgm:spPr/>
    </dgm:pt>
    <dgm:pt modelId="{22734043-25B9-4349-949C-8ECA7A4A97CF}" type="pres">
      <dgm:prSet presAssocID="{BAFBC145-4B61-412C-A0B9-28787AB14154}" presName="parTxOnly" presStyleLbl="node1" presStyleIdx="2" presStyleCnt="3" custScaleX="86592" custLinFactNeighborX="17450">
        <dgm:presLayoutVars>
          <dgm:bulletEnabled val="1"/>
        </dgm:presLayoutVars>
      </dgm:prSet>
      <dgm:spPr/>
      <dgm:t>
        <a:bodyPr/>
        <a:lstStyle/>
        <a:p>
          <a:endParaRPr lang="en-US"/>
        </a:p>
      </dgm:t>
    </dgm:pt>
  </dgm:ptLst>
  <dgm:cxnLst>
    <dgm:cxn modelId="{73374D11-8CC1-4B01-BBB7-D6186EEFA085}" srcId="{D6143F58-41D8-446C-B814-24CDBA2249A4}" destId="{B0C21DE3-6766-45AD-A88B-909566ADF04C}" srcOrd="1" destOrd="0" parTransId="{DF5F3143-BA93-4945-AFAC-93B6C7CACAE7}" sibTransId="{51D27A3A-7E90-433C-A80E-AFE346BC0C7C}"/>
    <dgm:cxn modelId="{F56E9144-98B7-46F7-B2DF-7A33BFE1EEC3}" srcId="{D6143F58-41D8-446C-B814-24CDBA2249A4}" destId="{BAFBC145-4B61-412C-A0B9-28787AB14154}" srcOrd="2" destOrd="0" parTransId="{12860954-6A38-4505-BE93-5157BC61D8FC}" sibTransId="{F51B6C2B-D69F-4D75-AF6A-034D0DB39E4F}"/>
    <dgm:cxn modelId="{94AE4814-598D-43DE-A6A4-AF1A3FEEC4E1}" type="presOf" srcId="{053E6494-B0B8-4643-9180-31B48FA25E27}" destId="{8E6BD8AC-8EBA-42A0-AE99-4CCDF4D131AC}" srcOrd="0" destOrd="0" presId="urn:microsoft.com/office/officeart/2005/8/layout/hChevron3"/>
    <dgm:cxn modelId="{438039A4-887B-43DA-8331-2FAFF506ADCA}" type="presOf" srcId="{BAFBC145-4B61-412C-A0B9-28787AB14154}" destId="{22734043-25B9-4349-949C-8ECA7A4A97CF}" srcOrd="0" destOrd="0" presId="urn:microsoft.com/office/officeart/2005/8/layout/hChevron3"/>
    <dgm:cxn modelId="{12ECF22A-92EB-4F34-8FE2-073EF2A6CF8A}" type="presOf" srcId="{B0C21DE3-6766-45AD-A88B-909566ADF04C}" destId="{1E427810-1B61-46BA-BF44-B86E06B300AA}" srcOrd="0" destOrd="0" presId="urn:microsoft.com/office/officeart/2005/8/layout/hChevron3"/>
    <dgm:cxn modelId="{F8CFFB2E-B9AD-40FF-BAA6-F04D94D891FC}" type="presOf" srcId="{D6143F58-41D8-446C-B814-24CDBA2249A4}" destId="{1326B234-AB0E-4B2E-8F2B-12BF49EBF4AB}" srcOrd="0" destOrd="0" presId="urn:microsoft.com/office/officeart/2005/8/layout/hChevron3"/>
    <dgm:cxn modelId="{26FEA766-DC4A-4365-B599-2B2CD9CACCD4}" srcId="{D6143F58-41D8-446C-B814-24CDBA2249A4}" destId="{053E6494-B0B8-4643-9180-31B48FA25E27}" srcOrd="0" destOrd="0" parTransId="{50DBA79E-C0C5-4F6D-8A82-4D69B9E7FC89}" sibTransId="{D5DFF1EC-3404-460E-AF6E-C8A30D076183}"/>
    <dgm:cxn modelId="{DC853377-9317-4D1F-B78A-37FE1A10BC58}" type="presParOf" srcId="{1326B234-AB0E-4B2E-8F2B-12BF49EBF4AB}" destId="{8E6BD8AC-8EBA-42A0-AE99-4CCDF4D131AC}" srcOrd="0" destOrd="0" presId="urn:microsoft.com/office/officeart/2005/8/layout/hChevron3"/>
    <dgm:cxn modelId="{C0C06CC0-8C3F-4BE8-A4CE-2A1D97ADDD7F}" type="presParOf" srcId="{1326B234-AB0E-4B2E-8F2B-12BF49EBF4AB}" destId="{713FEC4F-9397-483E-9045-0F8E349A4082}" srcOrd="1" destOrd="0" presId="urn:microsoft.com/office/officeart/2005/8/layout/hChevron3"/>
    <dgm:cxn modelId="{B9D14E90-81CA-47A9-BEED-403CCF913423}" type="presParOf" srcId="{1326B234-AB0E-4B2E-8F2B-12BF49EBF4AB}" destId="{1E427810-1B61-46BA-BF44-B86E06B300AA}" srcOrd="2" destOrd="0" presId="urn:microsoft.com/office/officeart/2005/8/layout/hChevron3"/>
    <dgm:cxn modelId="{7773ADAD-25F8-4FF3-81D7-326BF07A9DE8}" type="presParOf" srcId="{1326B234-AB0E-4B2E-8F2B-12BF49EBF4AB}" destId="{6A447716-7E28-4205-9A58-2A08E791004D}" srcOrd="3" destOrd="0" presId="urn:microsoft.com/office/officeart/2005/8/layout/hChevron3"/>
    <dgm:cxn modelId="{31B125D4-B190-4695-838B-F677C1A534B0}" type="presParOf" srcId="{1326B234-AB0E-4B2E-8F2B-12BF49EBF4AB}" destId="{22734043-25B9-4349-949C-8ECA7A4A97CF}"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6143F58-41D8-446C-B814-24CDBA2249A4}" type="doc">
      <dgm:prSet loTypeId="urn:microsoft.com/office/officeart/2005/8/layout/hChevron3" loCatId="process" qsTypeId="urn:microsoft.com/office/officeart/2005/8/quickstyle/simple1" qsCatId="simple" csTypeId="urn:microsoft.com/office/officeart/2005/8/colors/accent1_2" csCatId="accent1" phldr="1"/>
      <dgm:spPr/>
    </dgm:pt>
    <dgm:pt modelId="{053E6494-B0B8-4643-9180-31B48FA25E27}">
      <dgm:prSet phldrT="[Texte]" custT="1"/>
      <dgm:spPr>
        <a:solidFill>
          <a:schemeClr val="accent1">
            <a:lumMod val="90000"/>
          </a:schemeClr>
        </a:solidFill>
      </dgm:spPr>
      <dgm:t>
        <a:bodyPr/>
        <a:lstStyle/>
        <a:p>
          <a:pPr algn="l"/>
          <a:r>
            <a:rPr lang="fr-FR" sz="1400" b="1" dirty="0"/>
            <a:t>   Diagramme de classe</a:t>
          </a:r>
        </a:p>
      </dgm:t>
    </dgm:pt>
    <dgm:pt modelId="{50DBA79E-C0C5-4F6D-8A82-4D69B9E7FC89}" type="parTrans" cxnId="{26FEA766-DC4A-4365-B599-2B2CD9CACCD4}">
      <dgm:prSet/>
      <dgm:spPr/>
      <dgm:t>
        <a:bodyPr/>
        <a:lstStyle/>
        <a:p>
          <a:endParaRPr lang="fr-FR"/>
        </a:p>
      </dgm:t>
    </dgm:pt>
    <dgm:pt modelId="{D5DFF1EC-3404-460E-AF6E-C8A30D076183}" type="sibTrans" cxnId="{26FEA766-DC4A-4365-B599-2B2CD9CACCD4}">
      <dgm:prSet/>
      <dgm:spPr/>
      <dgm:t>
        <a:bodyPr/>
        <a:lstStyle/>
        <a:p>
          <a:endParaRPr lang="fr-FR"/>
        </a:p>
      </dgm:t>
    </dgm:pt>
    <dgm:pt modelId="{B0C21DE3-6766-45AD-A88B-909566ADF04C}">
      <dgm:prSet phldrT="[Texte]" custT="1"/>
      <dgm:spPr>
        <a:solidFill>
          <a:srgbClr val="7030A0"/>
        </a:solidFill>
      </dgm:spPr>
      <dgm:t>
        <a:bodyPr/>
        <a:lstStyle/>
        <a:p>
          <a:pPr algn="l"/>
          <a:r>
            <a:rPr lang="fr-FR" sz="1400" b="1" dirty="0"/>
            <a:t>Diagramme de séquences</a:t>
          </a:r>
        </a:p>
      </dgm:t>
    </dgm:pt>
    <dgm:pt modelId="{DF5F3143-BA93-4945-AFAC-93B6C7CACAE7}" type="parTrans" cxnId="{73374D11-8CC1-4B01-BBB7-D6186EEFA085}">
      <dgm:prSet/>
      <dgm:spPr/>
      <dgm:t>
        <a:bodyPr/>
        <a:lstStyle/>
        <a:p>
          <a:endParaRPr lang="fr-FR"/>
        </a:p>
      </dgm:t>
    </dgm:pt>
    <dgm:pt modelId="{51D27A3A-7E90-433C-A80E-AFE346BC0C7C}" type="sibTrans" cxnId="{73374D11-8CC1-4B01-BBB7-D6186EEFA085}">
      <dgm:prSet/>
      <dgm:spPr/>
      <dgm:t>
        <a:bodyPr/>
        <a:lstStyle/>
        <a:p>
          <a:endParaRPr lang="fr-FR"/>
        </a:p>
      </dgm:t>
    </dgm:pt>
    <dgm:pt modelId="{BAFBC145-4B61-412C-A0B9-28787AB14154}">
      <dgm:prSet phldrT="[Texte]" custT="1"/>
      <dgm:spPr>
        <a:solidFill>
          <a:schemeClr val="accent1">
            <a:lumMod val="90000"/>
          </a:schemeClr>
        </a:solidFill>
      </dgm:spPr>
      <dgm:t>
        <a:bodyPr/>
        <a:lstStyle/>
        <a:p>
          <a:pPr algn="ctr"/>
          <a:r>
            <a:rPr lang="fr-FR" sz="1400" b="1" dirty="0"/>
            <a:t>Diagramme d’activité</a:t>
          </a:r>
        </a:p>
      </dgm:t>
    </dgm:pt>
    <dgm:pt modelId="{12860954-6A38-4505-BE93-5157BC61D8FC}" type="parTrans" cxnId="{F56E9144-98B7-46F7-B2DF-7A33BFE1EEC3}">
      <dgm:prSet/>
      <dgm:spPr/>
      <dgm:t>
        <a:bodyPr/>
        <a:lstStyle/>
        <a:p>
          <a:endParaRPr lang="fr-FR"/>
        </a:p>
      </dgm:t>
    </dgm:pt>
    <dgm:pt modelId="{F51B6C2B-D69F-4D75-AF6A-034D0DB39E4F}" type="sibTrans" cxnId="{F56E9144-98B7-46F7-B2DF-7A33BFE1EEC3}">
      <dgm:prSet/>
      <dgm:spPr/>
      <dgm:t>
        <a:bodyPr/>
        <a:lstStyle/>
        <a:p>
          <a:endParaRPr lang="fr-FR"/>
        </a:p>
      </dgm:t>
    </dgm:pt>
    <dgm:pt modelId="{1326B234-AB0E-4B2E-8F2B-12BF49EBF4AB}" type="pres">
      <dgm:prSet presAssocID="{D6143F58-41D8-446C-B814-24CDBA2249A4}" presName="Name0" presStyleCnt="0">
        <dgm:presLayoutVars>
          <dgm:dir/>
          <dgm:resizeHandles val="exact"/>
        </dgm:presLayoutVars>
      </dgm:prSet>
      <dgm:spPr/>
    </dgm:pt>
    <dgm:pt modelId="{8E6BD8AC-8EBA-42A0-AE99-4CCDF4D131AC}" type="pres">
      <dgm:prSet presAssocID="{053E6494-B0B8-4643-9180-31B48FA25E27}" presName="parTxOnly" presStyleLbl="node1" presStyleIdx="0" presStyleCnt="3" custScaleX="99634">
        <dgm:presLayoutVars>
          <dgm:bulletEnabled val="1"/>
        </dgm:presLayoutVars>
      </dgm:prSet>
      <dgm:spPr/>
      <dgm:t>
        <a:bodyPr/>
        <a:lstStyle/>
        <a:p>
          <a:endParaRPr lang="en-US"/>
        </a:p>
      </dgm:t>
    </dgm:pt>
    <dgm:pt modelId="{713FEC4F-9397-483E-9045-0F8E349A4082}" type="pres">
      <dgm:prSet presAssocID="{D5DFF1EC-3404-460E-AF6E-C8A30D076183}" presName="parSpace" presStyleCnt="0"/>
      <dgm:spPr/>
    </dgm:pt>
    <dgm:pt modelId="{1E427810-1B61-46BA-BF44-B86E06B300AA}" type="pres">
      <dgm:prSet presAssocID="{B0C21DE3-6766-45AD-A88B-909566ADF04C}" presName="parTxOnly" presStyleLbl="node1" presStyleIdx="1" presStyleCnt="3" custScaleX="105545" custLinFactNeighborY="-2701">
        <dgm:presLayoutVars>
          <dgm:bulletEnabled val="1"/>
        </dgm:presLayoutVars>
      </dgm:prSet>
      <dgm:spPr/>
      <dgm:t>
        <a:bodyPr/>
        <a:lstStyle/>
        <a:p>
          <a:endParaRPr lang="en-US"/>
        </a:p>
      </dgm:t>
    </dgm:pt>
    <dgm:pt modelId="{6A447716-7E28-4205-9A58-2A08E791004D}" type="pres">
      <dgm:prSet presAssocID="{51D27A3A-7E90-433C-A80E-AFE346BC0C7C}" presName="parSpace" presStyleCnt="0"/>
      <dgm:spPr/>
    </dgm:pt>
    <dgm:pt modelId="{22734043-25B9-4349-949C-8ECA7A4A97CF}" type="pres">
      <dgm:prSet presAssocID="{BAFBC145-4B61-412C-A0B9-28787AB14154}" presName="parTxOnly" presStyleLbl="node1" presStyleIdx="2" presStyleCnt="3" custScaleX="86592" custLinFactNeighborX="17450">
        <dgm:presLayoutVars>
          <dgm:bulletEnabled val="1"/>
        </dgm:presLayoutVars>
      </dgm:prSet>
      <dgm:spPr/>
      <dgm:t>
        <a:bodyPr/>
        <a:lstStyle/>
        <a:p>
          <a:endParaRPr lang="en-US"/>
        </a:p>
      </dgm:t>
    </dgm:pt>
  </dgm:ptLst>
  <dgm:cxnLst>
    <dgm:cxn modelId="{73374D11-8CC1-4B01-BBB7-D6186EEFA085}" srcId="{D6143F58-41D8-446C-B814-24CDBA2249A4}" destId="{B0C21DE3-6766-45AD-A88B-909566ADF04C}" srcOrd="1" destOrd="0" parTransId="{DF5F3143-BA93-4945-AFAC-93B6C7CACAE7}" sibTransId="{51D27A3A-7E90-433C-A80E-AFE346BC0C7C}"/>
    <dgm:cxn modelId="{F56E9144-98B7-46F7-B2DF-7A33BFE1EEC3}" srcId="{D6143F58-41D8-446C-B814-24CDBA2249A4}" destId="{BAFBC145-4B61-412C-A0B9-28787AB14154}" srcOrd="2" destOrd="0" parTransId="{12860954-6A38-4505-BE93-5157BC61D8FC}" sibTransId="{F51B6C2B-D69F-4D75-AF6A-034D0DB39E4F}"/>
    <dgm:cxn modelId="{94AE4814-598D-43DE-A6A4-AF1A3FEEC4E1}" type="presOf" srcId="{053E6494-B0B8-4643-9180-31B48FA25E27}" destId="{8E6BD8AC-8EBA-42A0-AE99-4CCDF4D131AC}" srcOrd="0" destOrd="0" presId="urn:microsoft.com/office/officeart/2005/8/layout/hChevron3"/>
    <dgm:cxn modelId="{438039A4-887B-43DA-8331-2FAFF506ADCA}" type="presOf" srcId="{BAFBC145-4B61-412C-A0B9-28787AB14154}" destId="{22734043-25B9-4349-949C-8ECA7A4A97CF}" srcOrd="0" destOrd="0" presId="urn:microsoft.com/office/officeart/2005/8/layout/hChevron3"/>
    <dgm:cxn modelId="{12ECF22A-92EB-4F34-8FE2-073EF2A6CF8A}" type="presOf" srcId="{B0C21DE3-6766-45AD-A88B-909566ADF04C}" destId="{1E427810-1B61-46BA-BF44-B86E06B300AA}" srcOrd="0" destOrd="0" presId="urn:microsoft.com/office/officeart/2005/8/layout/hChevron3"/>
    <dgm:cxn modelId="{F8CFFB2E-B9AD-40FF-BAA6-F04D94D891FC}" type="presOf" srcId="{D6143F58-41D8-446C-B814-24CDBA2249A4}" destId="{1326B234-AB0E-4B2E-8F2B-12BF49EBF4AB}" srcOrd="0" destOrd="0" presId="urn:microsoft.com/office/officeart/2005/8/layout/hChevron3"/>
    <dgm:cxn modelId="{26FEA766-DC4A-4365-B599-2B2CD9CACCD4}" srcId="{D6143F58-41D8-446C-B814-24CDBA2249A4}" destId="{053E6494-B0B8-4643-9180-31B48FA25E27}" srcOrd="0" destOrd="0" parTransId="{50DBA79E-C0C5-4F6D-8A82-4D69B9E7FC89}" sibTransId="{D5DFF1EC-3404-460E-AF6E-C8A30D076183}"/>
    <dgm:cxn modelId="{DC853377-9317-4D1F-B78A-37FE1A10BC58}" type="presParOf" srcId="{1326B234-AB0E-4B2E-8F2B-12BF49EBF4AB}" destId="{8E6BD8AC-8EBA-42A0-AE99-4CCDF4D131AC}" srcOrd="0" destOrd="0" presId="urn:microsoft.com/office/officeart/2005/8/layout/hChevron3"/>
    <dgm:cxn modelId="{C0C06CC0-8C3F-4BE8-A4CE-2A1D97ADDD7F}" type="presParOf" srcId="{1326B234-AB0E-4B2E-8F2B-12BF49EBF4AB}" destId="{713FEC4F-9397-483E-9045-0F8E349A4082}" srcOrd="1" destOrd="0" presId="urn:microsoft.com/office/officeart/2005/8/layout/hChevron3"/>
    <dgm:cxn modelId="{B9D14E90-81CA-47A9-BEED-403CCF913423}" type="presParOf" srcId="{1326B234-AB0E-4B2E-8F2B-12BF49EBF4AB}" destId="{1E427810-1B61-46BA-BF44-B86E06B300AA}" srcOrd="2" destOrd="0" presId="urn:microsoft.com/office/officeart/2005/8/layout/hChevron3"/>
    <dgm:cxn modelId="{7773ADAD-25F8-4FF3-81D7-326BF07A9DE8}" type="presParOf" srcId="{1326B234-AB0E-4B2E-8F2B-12BF49EBF4AB}" destId="{6A447716-7E28-4205-9A58-2A08E791004D}" srcOrd="3" destOrd="0" presId="urn:microsoft.com/office/officeart/2005/8/layout/hChevron3"/>
    <dgm:cxn modelId="{31B125D4-B190-4695-838B-F677C1A534B0}" type="presParOf" srcId="{1326B234-AB0E-4B2E-8F2B-12BF49EBF4AB}" destId="{22734043-25B9-4349-949C-8ECA7A4A97CF}"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6143F58-41D8-446C-B814-24CDBA2249A4}" type="doc">
      <dgm:prSet loTypeId="urn:microsoft.com/office/officeart/2005/8/layout/hChevron3" loCatId="process" qsTypeId="urn:microsoft.com/office/officeart/2005/8/quickstyle/simple1" qsCatId="simple" csTypeId="urn:microsoft.com/office/officeart/2005/8/colors/accent1_2" csCatId="accent1" phldr="1"/>
      <dgm:spPr/>
    </dgm:pt>
    <dgm:pt modelId="{053E6494-B0B8-4643-9180-31B48FA25E27}">
      <dgm:prSet phldrT="[Texte]" custT="1"/>
      <dgm:spPr>
        <a:solidFill>
          <a:schemeClr val="accent1">
            <a:lumMod val="90000"/>
          </a:schemeClr>
        </a:solidFill>
      </dgm:spPr>
      <dgm:t>
        <a:bodyPr/>
        <a:lstStyle/>
        <a:p>
          <a:pPr algn="l"/>
          <a:r>
            <a:rPr lang="fr-FR" sz="1400" b="1" dirty="0"/>
            <a:t>   Diagramme de classe</a:t>
          </a:r>
        </a:p>
      </dgm:t>
    </dgm:pt>
    <dgm:pt modelId="{50DBA79E-C0C5-4F6D-8A82-4D69B9E7FC89}" type="parTrans" cxnId="{26FEA766-DC4A-4365-B599-2B2CD9CACCD4}">
      <dgm:prSet/>
      <dgm:spPr/>
      <dgm:t>
        <a:bodyPr/>
        <a:lstStyle/>
        <a:p>
          <a:endParaRPr lang="fr-FR"/>
        </a:p>
      </dgm:t>
    </dgm:pt>
    <dgm:pt modelId="{D5DFF1EC-3404-460E-AF6E-C8A30D076183}" type="sibTrans" cxnId="{26FEA766-DC4A-4365-B599-2B2CD9CACCD4}">
      <dgm:prSet/>
      <dgm:spPr/>
      <dgm:t>
        <a:bodyPr/>
        <a:lstStyle/>
        <a:p>
          <a:endParaRPr lang="fr-FR"/>
        </a:p>
      </dgm:t>
    </dgm:pt>
    <dgm:pt modelId="{B0C21DE3-6766-45AD-A88B-909566ADF04C}">
      <dgm:prSet phldrT="[Texte]" custT="1"/>
      <dgm:spPr>
        <a:solidFill>
          <a:srgbClr val="7030A0"/>
        </a:solidFill>
      </dgm:spPr>
      <dgm:t>
        <a:bodyPr/>
        <a:lstStyle/>
        <a:p>
          <a:pPr algn="l"/>
          <a:r>
            <a:rPr lang="fr-FR" sz="1400" b="1" dirty="0"/>
            <a:t>Diagramme de séquences</a:t>
          </a:r>
        </a:p>
      </dgm:t>
    </dgm:pt>
    <dgm:pt modelId="{DF5F3143-BA93-4945-AFAC-93B6C7CACAE7}" type="parTrans" cxnId="{73374D11-8CC1-4B01-BBB7-D6186EEFA085}">
      <dgm:prSet/>
      <dgm:spPr/>
      <dgm:t>
        <a:bodyPr/>
        <a:lstStyle/>
        <a:p>
          <a:endParaRPr lang="fr-FR"/>
        </a:p>
      </dgm:t>
    </dgm:pt>
    <dgm:pt modelId="{51D27A3A-7E90-433C-A80E-AFE346BC0C7C}" type="sibTrans" cxnId="{73374D11-8CC1-4B01-BBB7-D6186EEFA085}">
      <dgm:prSet/>
      <dgm:spPr/>
      <dgm:t>
        <a:bodyPr/>
        <a:lstStyle/>
        <a:p>
          <a:endParaRPr lang="fr-FR"/>
        </a:p>
      </dgm:t>
    </dgm:pt>
    <dgm:pt modelId="{BAFBC145-4B61-412C-A0B9-28787AB14154}">
      <dgm:prSet phldrT="[Texte]" custT="1"/>
      <dgm:spPr>
        <a:solidFill>
          <a:schemeClr val="accent1">
            <a:lumMod val="90000"/>
          </a:schemeClr>
        </a:solidFill>
      </dgm:spPr>
      <dgm:t>
        <a:bodyPr/>
        <a:lstStyle/>
        <a:p>
          <a:pPr algn="ctr"/>
          <a:r>
            <a:rPr lang="fr-FR" sz="1400" b="1" dirty="0"/>
            <a:t>Diagramme d’activité</a:t>
          </a:r>
        </a:p>
      </dgm:t>
    </dgm:pt>
    <dgm:pt modelId="{12860954-6A38-4505-BE93-5157BC61D8FC}" type="parTrans" cxnId="{F56E9144-98B7-46F7-B2DF-7A33BFE1EEC3}">
      <dgm:prSet/>
      <dgm:spPr/>
      <dgm:t>
        <a:bodyPr/>
        <a:lstStyle/>
        <a:p>
          <a:endParaRPr lang="fr-FR"/>
        </a:p>
      </dgm:t>
    </dgm:pt>
    <dgm:pt modelId="{F51B6C2B-D69F-4D75-AF6A-034D0DB39E4F}" type="sibTrans" cxnId="{F56E9144-98B7-46F7-B2DF-7A33BFE1EEC3}">
      <dgm:prSet/>
      <dgm:spPr/>
      <dgm:t>
        <a:bodyPr/>
        <a:lstStyle/>
        <a:p>
          <a:endParaRPr lang="fr-FR"/>
        </a:p>
      </dgm:t>
    </dgm:pt>
    <dgm:pt modelId="{1326B234-AB0E-4B2E-8F2B-12BF49EBF4AB}" type="pres">
      <dgm:prSet presAssocID="{D6143F58-41D8-446C-B814-24CDBA2249A4}" presName="Name0" presStyleCnt="0">
        <dgm:presLayoutVars>
          <dgm:dir/>
          <dgm:resizeHandles val="exact"/>
        </dgm:presLayoutVars>
      </dgm:prSet>
      <dgm:spPr/>
    </dgm:pt>
    <dgm:pt modelId="{8E6BD8AC-8EBA-42A0-AE99-4CCDF4D131AC}" type="pres">
      <dgm:prSet presAssocID="{053E6494-B0B8-4643-9180-31B48FA25E27}" presName="parTxOnly" presStyleLbl="node1" presStyleIdx="0" presStyleCnt="3" custScaleX="99634" custLinFactNeighborX="-339" custLinFactNeighborY="5963">
        <dgm:presLayoutVars>
          <dgm:bulletEnabled val="1"/>
        </dgm:presLayoutVars>
      </dgm:prSet>
      <dgm:spPr/>
      <dgm:t>
        <a:bodyPr/>
        <a:lstStyle/>
        <a:p>
          <a:endParaRPr lang="en-US"/>
        </a:p>
      </dgm:t>
    </dgm:pt>
    <dgm:pt modelId="{713FEC4F-9397-483E-9045-0F8E349A4082}" type="pres">
      <dgm:prSet presAssocID="{D5DFF1EC-3404-460E-AF6E-C8A30D076183}" presName="parSpace" presStyleCnt="0"/>
      <dgm:spPr/>
    </dgm:pt>
    <dgm:pt modelId="{1E427810-1B61-46BA-BF44-B86E06B300AA}" type="pres">
      <dgm:prSet presAssocID="{B0C21DE3-6766-45AD-A88B-909566ADF04C}" presName="parTxOnly" presStyleLbl="node1" presStyleIdx="1" presStyleCnt="3" custScaleX="105545" custLinFactNeighborY="-2701">
        <dgm:presLayoutVars>
          <dgm:bulletEnabled val="1"/>
        </dgm:presLayoutVars>
      </dgm:prSet>
      <dgm:spPr/>
      <dgm:t>
        <a:bodyPr/>
        <a:lstStyle/>
        <a:p>
          <a:endParaRPr lang="en-US"/>
        </a:p>
      </dgm:t>
    </dgm:pt>
    <dgm:pt modelId="{6A447716-7E28-4205-9A58-2A08E791004D}" type="pres">
      <dgm:prSet presAssocID="{51D27A3A-7E90-433C-A80E-AFE346BC0C7C}" presName="parSpace" presStyleCnt="0"/>
      <dgm:spPr/>
    </dgm:pt>
    <dgm:pt modelId="{22734043-25B9-4349-949C-8ECA7A4A97CF}" type="pres">
      <dgm:prSet presAssocID="{BAFBC145-4B61-412C-A0B9-28787AB14154}" presName="parTxOnly" presStyleLbl="node1" presStyleIdx="2" presStyleCnt="3" custScaleX="86592" custLinFactNeighborX="17450">
        <dgm:presLayoutVars>
          <dgm:bulletEnabled val="1"/>
        </dgm:presLayoutVars>
      </dgm:prSet>
      <dgm:spPr/>
      <dgm:t>
        <a:bodyPr/>
        <a:lstStyle/>
        <a:p>
          <a:endParaRPr lang="en-US"/>
        </a:p>
      </dgm:t>
    </dgm:pt>
  </dgm:ptLst>
  <dgm:cxnLst>
    <dgm:cxn modelId="{73374D11-8CC1-4B01-BBB7-D6186EEFA085}" srcId="{D6143F58-41D8-446C-B814-24CDBA2249A4}" destId="{B0C21DE3-6766-45AD-A88B-909566ADF04C}" srcOrd="1" destOrd="0" parTransId="{DF5F3143-BA93-4945-AFAC-93B6C7CACAE7}" sibTransId="{51D27A3A-7E90-433C-A80E-AFE346BC0C7C}"/>
    <dgm:cxn modelId="{F56E9144-98B7-46F7-B2DF-7A33BFE1EEC3}" srcId="{D6143F58-41D8-446C-B814-24CDBA2249A4}" destId="{BAFBC145-4B61-412C-A0B9-28787AB14154}" srcOrd="2" destOrd="0" parTransId="{12860954-6A38-4505-BE93-5157BC61D8FC}" sibTransId="{F51B6C2B-D69F-4D75-AF6A-034D0DB39E4F}"/>
    <dgm:cxn modelId="{94AE4814-598D-43DE-A6A4-AF1A3FEEC4E1}" type="presOf" srcId="{053E6494-B0B8-4643-9180-31B48FA25E27}" destId="{8E6BD8AC-8EBA-42A0-AE99-4CCDF4D131AC}" srcOrd="0" destOrd="0" presId="urn:microsoft.com/office/officeart/2005/8/layout/hChevron3"/>
    <dgm:cxn modelId="{438039A4-887B-43DA-8331-2FAFF506ADCA}" type="presOf" srcId="{BAFBC145-4B61-412C-A0B9-28787AB14154}" destId="{22734043-25B9-4349-949C-8ECA7A4A97CF}" srcOrd="0" destOrd="0" presId="urn:microsoft.com/office/officeart/2005/8/layout/hChevron3"/>
    <dgm:cxn modelId="{12ECF22A-92EB-4F34-8FE2-073EF2A6CF8A}" type="presOf" srcId="{B0C21DE3-6766-45AD-A88B-909566ADF04C}" destId="{1E427810-1B61-46BA-BF44-B86E06B300AA}" srcOrd="0" destOrd="0" presId="urn:microsoft.com/office/officeart/2005/8/layout/hChevron3"/>
    <dgm:cxn modelId="{F8CFFB2E-B9AD-40FF-BAA6-F04D94D891FC}" type="presOf" srcId="{D6143F58-41D8-446C-B814-24CDBA2249A4}" destId="{1326B234-AB0E-4B2E-8F2B-12BF49EBF4AB}" srcOrd="0" destOrd="0" presId="urn:microsoft.com/office/officeart/2005/8/layout/hChevron3"/>
    <dgm:cxn modelId="{26FEA766-DC4A-4365-B599-2B2CD9CACCD4}" srcId="{D6143F58-41D8-446C-B814-24CDBA2249A4}" destId="{053E6494-B0B8-4643-9180-31B48FA25E27}" srcOrd="0" destOrd="0" parTransId="{50DBA79E-C0C5-4F6D-8A82-4D69B9E7FC89}" sibTransId="{D5DFF1EC-3404-460E-AF6E-C8A30D076183}"/>
    <dgm:cxn modelId="{DC853377-9317-4D1F-B78A-37FE1A10BC58}" type="presParOf" srcId="{1326B234-AB0E-4B2E-8F2B-12BF49EBF4AB}" destId="{8E6BD8AC-8EBA-42A0-AE99-4CCDF4D131AC}" srcOrd="0" destOrd="0" presId="urn:microsoft.com/office/officeart/2005/8/layout/hChevron3"/>
    <dgm:cxn modelId="{C0C06CC0-8C3F-4BE8-A4CE-2A1D97ADDD7F}" type="presParOf" srcId="{1326B234-AB0E-4B2E-8F2B-12BF49EBF4AB}" destId="{713FEC4F-9397-483E-9045-0F8E349A4082}" srcOrd="1" destOrd="0" presId="urn:microsoft.com/office/officeart/2005/8/layout/hChevron3"/>
    <dgm:cxn modelId="{B9D14E90-81CA-47A9-BEED-403CCF913423}" type="presParOf" srcId="{1326B234-AB0E-4B2E-8F2B-12BF49EBF4AB}" destId="{1E427810-1B61-46BA-BF44-B86E06B300AA}" srcOrd="2" destOrd="0" presId="urn:microsoft.com/office/officeart/2005/8/layout/hChevron3"/>
    <dgm:cxn modelId="{7773ADAD-25F8-4FF3-81D7-326BF07A9DE8}" type="presParOf" srcId="{1326B234-AB0E-4B2E-8F2B-12BF49EBF4AB}" destId="{6A447716-7E28-4205-9A58-2A08E791004D}" srcOrd="3" destOrd="0" presId="urn:microsoft.com/office/officeart/2005/8/layout/hChevron3"/>
    <dgm:cxn modelId="{31B125D4-B190-4695-838B-F677C1A534B0}" type="presParOf" srcId="{1326B234-AB0E-4B2E-8F2B-12BF49EBF4AB}" destId="{22734043-25B9-4349-949C-8ECA7A4A97CF}"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6143F58-41D8-446C-B814-24CDBA2249A4}" type="doc">
      <dgm:prSet loTypeId="urn:microsoft.com/office/officeart/2005/8/layout/hChevron3" loCatId="process" qsTypeId="urn:microsoft.com/office/officeart/2005/8/quickstyle/simple1" qsCatId="simple" csTypeId="urn:microsoft.com/office/officeart/2005/8/colors/accent1_2" csCatId="accent1" phldr="1"/>
      <dgm:spPr/>
    </dgm:pt>
    <dgm:pt modelId="{053E6494-B0B8-4643-9180-31B48FA25E27}">
      <dgm:prSet phldrT="[Texte]" custT="1"/>
      <dgm:spPr>
        <a:solidFill>
          <a:schemeClr val="accent1">
            <a:lumMod val="90000"/>
          </a:schemeClr>
        </a:solidFill>
      </dgm:spPr>
      <dgm:t>
        <a:bodyPr/>
        <a:lstStyle/>
        <a:p>
          <a:pPr algn="l"/>
          <a:r>
            <a:rPr lang="fr-FR" sz="1400" b="1" dirty="0"/>
            <a:t>   Diagramme de classe</a:t>
          </a:r>
        </a:p>
      </dgm:t>
    </dgm:pt>
    <dgm:pt modelId="{50DBA79E-C0C5-4F6D-8A82-4D69B9E7FC89}" type="parTrans" cxnId="{26FEA766-DC4A-4365-B599-2B2CD9CACCD4}">
      <dgm:prSet/>
      <dgm:spPr/>
      <dgm:t>
        <a:bodyPr/>
        <a:lstStyle/>
        <a:p>
          <a:endParaRPr lang="fr-FR"/>
        </a:p>
      </dgm:t>
    </dgm:pt>
    <dgm:pt modelId="{D5DFF1EC-3404-460E-AF6E-C8A30D076183}" type="sibTrans" cxnId="{26FEA766-DC4A-4365-B599-2B2CD9CACCD4}">
      <dgm:prSet/>
      <dgm:spPr/>
      <dgm:t>
        <a:bodyPr/>
        <a:lstStyle/>
        <a:p>
          <a:endParaRPr lang="fr-FR"/>
        </a:p>
      </dgm:t>
    </dgm:pt>
    <dgm:pt modelId="{B0C21DE3-6766-45AD-A88B-909566ADF04C}">
      <dgm:prSet phldrT="[Texte]" custT="1"/>
      <dgm:spPr>
        <a:solidFill>
          <a:srgbClr val="7030A0"/>
        </a:solidFill>
      </dgm:spPr>
      <dgm:t>
        <a:bodyPr/>
        <a:lstStyle/>
        <a:p>
          <a:pPr algn="l"/>
          <a:r>
            <a:rPr lang="fr-FR" sz="1400" b="1" dirty="0"/>
            <a:t>Diagramme de séquences</a:t>
          </a:r>
        </a:p>
      </dgm:t>
    </dgm:pt>
    <dgm:pt modelId="{DF5F3143-BA93-4945-AFAC-93B6C7CACAE7}" type="parTrans" cxnId="{73374D11-8CC1-4B01-BBB7-D6186EEFA085}">
      <dgm:prSet/>
      <dgm:spPr/>
      <dgm:t>
        <a:bodyPr/>
        <a:lstStyle/>
        <a:p>
          <a:endParaRPr lang="fr-FR"/>
        </a:p>
      </dgm:t>
    </dgm:pt>
    <dgm:pt modelId="{51D27A3A-7E90-433C-A80E-AFE346BC0C7C}" type="sibTrans" cxnId="{73374D11-8CC1-4B01-BBB7-D6186EEFA085}">
      <dgm:prSet/>
      <dgm:spPr/>
      <dgm:t>
        <a:bodyPr/>
        <a:lstStyle/>
        <a:p>
          <a:endParaRPr lang="fr-FR"/>
        </a:p>
      </dgm:t>
    </dgm:pt>
    <dgm:pt modelId="{BAFBC145-4B61-412C-A0B9-28787AB14154}">
      <dgm:prSet phldrT="[Texte]" custT="1"/>
      <dgm:spPr>
        <a:solidFill>
          <a:schemeClr val="accent1">
            <a:lumMod val="90000"/>
          </a:schemeClr>
        </a:solidFill>
      </dgm:spPr>
      <dgm:t>
        <a:bodyPr/>
        <a:lstStyle/>
        <a:p>
          <a:pPr algn="ctr"/>
          <a:r>
            <a:rPr lang="fr-FR" sz="1400" b="1" dirty="0"/>
            <a:t>Diagramme d’activité</a:t>
          </a:r>
        </a:p>
      </dgm:t>
    </dgm:pt>
    <dgm:pt modelId="{12860954-6A38-4505-BE93-5157BC61D8FC}" type="parTrans" cxnId="{F56E9144-98B7-46F7-B2DF-7A33BFE1EEC3}">
      <dgm:prSet/>
      <dgm:spPr/>
      <dgm:t>
        <a:bodyPr/>
        <a:lstStyle/>
        <a:p>
          <a:endParaRPr lang="fr-FR"/>
        </a:p>
      </dgm:t>
    </dgm:pt>
    <dgm:pt modelId="{F51B6C2B-D69F-4D75-AF6A-034D0DB39E4F}" type="sibTrans" cxnId="{F56E9144-98B7-46F7-B2DF-7A33BFE1EEC3}">
      <dgm:prSet/>
      <dgm:spPr/>
      <dgm:t>
        <a:bodyPr/>
        <a:lstStyle/>
        <a:p>
          <a:endParaRPr lang="fr-FR"/>
        </a:p>
      </dgm:t>
    </dgm:pt>
    <dgm:pt modelId="{1326B234-AB0E-4B2E-8F2B-12BF49EBF4AB}" type="pres">
      <dgm:prSet presAssocID="{D6143F58-41D8-446C-B814-24CDBA2249A4}" presName="Name0" presStyleCnt="0">
        <dgm:presLayoutVars>
          <dgm:dir/>
          <dgm:resizeHandles val="exact"/>
        </dgm:presLayoutVars>
      </dgm:prSet>
      <dgm:spPr/>
    </dgm:pt>
    <dgm:pt modelId="{8E6BD8AC-8EBA-42A0-AE99-4CCDF4D131AC}" type="pres">
      <dgm:prSet presAssocID="{053E6494-B0B8-4643-9180-31B48FA25E27}" presName="parTxOnly" presStyleLbl="node1" presStyleIdx="0" presStyleCnt="3" custScaleX="99634">
        <dgm:presLayoutVars>
          <dgm:bulletEnabled val="1"/>
        </dgm:presLayoutVars>
      </dgm:prSet>
      <dgm:spPr/>
      <dgm:t>
        <a:bodyPr/>
        <a:lstStyle/>
        <a:p>
          <a:endParaRPr lang="en-US"/>
        </a:p>
      </dgm:t>
    </dgm:pt>
    <dgm:pt modelId="{713FEC4F-9397-483E-9045-0F8E349A4082}" type="pres">
      <dgm:prSet presAssocID="{D5DFF1EC-3404-460E-AF6E-C8A30D076183}" presName="parSpace" presStyleCnt="0"/>
      <dgm:spPr/>
    </dgm:pt>
    <dgm:pt modelId="{1E427810-1B61-46BA-BF44-B86E06B300AA}" type="pres">
      <dgm:prSet presAssocID="{B0C21DE3-6766-45AD-A88B-909566ADF04C}" presName="parTxOnly" presStyleLbl="node1" presStyleIdx="1" presStyleCnt="3" custScaleX="105545" custLinFactNeighborY="5963">
        <dgm:presLayoutVars>
          <dgm:bulletEnabled val="1"/>
        </dgm:presLayoutVars>
      </dgm:prSet>
      <dgm:spPr/>
      <dgm:t>
        <a:bodyPr/>
        <a:lstStyle/>
        <a:p>
          <a:endParaRPr lang="en-US"/>
        </a:p>
      </dgm:t>
    </dgm:pt>
    <dgm:pt modelId="{6A447716-7E28-4205-9A58-2A08E791004D}" type="pres">
      <dgm:prSet presAssocID="{51D27A3A-7E90-433C-A80E-AFE346BC0C7C}" presName="parSpace" presStyleCnt="0"/>
      <dgm:spPr/>
    </dgm:pt>
    <dgm:pt modelId="{22734043-25B9-4349-949C-8ECA7A4A97CF}" type="pres">
      <dgm:prSet presAssocID="{BAFBC145-4B61-412C-A0B9-28787AB14154}" presName="parTxOnly" presStyleLbl="node1" presStyleIdx="2" presStyleCnt="3" custScaleX="86592" custLinFactNeighborX="17450">
        <dgm:presLayoutVars>
          <dgm:bulletEnabled val="1"/>
        </dgm:presLayoutVars>
      </dgm:prSet>
      <dgm:spPr/>
      <dgm:t>
        <a:bodyPr/>
        <a:lstStyle/>
        <a:p>
          <a:endParaRPr lang="en-US"/>
        </a:p>
      </dgm:t>
    </dgm:pt>
  </dgm:ptLst>
  <dgm:cxnLst>
    <dgm:cxn modelId="{73374D11-8CC1-4B01-BBB7-D6186EEFA085}" srcId="{D6143F58-41D8-446C-B814-24CDBA2249A4}" destId="{B0C21DE3-6766-45AD-A88B-909566ADF04C}" srcOrd="1" destOrd="0" parTransId="{DF5F3143-BA93-4945-AFAC-93B6C7CACAE7}" sibTransId="{51D27A3A-7E90-433C-A80E-AFE346BC0C7C}"/>
    <dgm:cxn modelId="{F56E9144-98B7-46F7-B2DF-7A33BFE1EEC3}" srcId="{D6143F58-41D8-446C-B814-24CDBA2249A4}" destId="{BAFBC145-4B61-412C-A0B9-28787AB14154}" srcOrd="2" destOrd="0" parTransId="{12860954-6A38-4505-BE93-5157BC61D8FC}" sibTransId="{F51B6C2B-D69F-4D75-AF6A-034D0DB39E4F}"/>
    <dgm:cxn modelId="{94AE4814-598D-43DE-A6A4-AF1A3FEEC4E1}" type="presOf" srcId="{053E6494-B0B8-4643-9180-31B48FA25E27}" destId="{8E6BD8AC-8EBA-42A0-AE99-4CCDF4D131AC}" srcOrd="0" destOrd="0" presId="urn:microsoft.com/office/officeart/2005/8/layout/hChevron3"/>
    <dgm:cxn modelId="{438039A4-887B-43DA-8331-2FAFF506ADCA}" type="presOf" srcId="{BAFBC145-4B61-412C-A0B9-28787AB14154}" destId="{22734043-25B9-4349-949C-8ECA7A4A97CF}" srcOrd="0" destOrd="0" presId="urn:microsoft.com/office/officeart/2005/8/layout/hChevron3"/>
    <dgm:cxn modelId="{12ECF22A-92EB-4F34-8FE2-073EF2A6CF8A}" type="presOf" srcId="{B0C21DE3-6766-45AD-A88B-909566ADF04C}" destId="{1E427810-1B61-46BA-BF44-B86E06B300AA}" srcOrd="0" destOrd="0" presId="urn:microsoft.com/office/officeart/2005/8/layout/hChevron3"/>
    <dgm:cxn modelId="{F8CFFB2E-B9AD-40FF-BAA6-F04D94D891FC}" type="presOf" srcId="{D6143F58-41D8-446C-B814-24CDBA2249A4}" destId="{1326B234-AB0E-4B2E-8F2B-12BF49EBF4AB}" srcOrd="0" destOrd="0" presId="urn:microsoft.com/office/officeart/2005/8/layout/hChevron3"/>
    <dgm:cxn modelId="{26FEA766-DC4A-4365-B599-2B2CD9CACCD4}" srcId="{D6143F58-41D8-446C-B814-24CDBA2249A4}" destId="{053E6494-B0B8-4643-9180-31B48FA25E27}" srcOrd="0" destOrd="0" parTransId="{50DBA79E-C0C5-4F6D-8A82-4D69B9E7FC89}" sibTransId="{D5DFF1EC-3404-460E-AF6E-C8A30D076183}"/>
    <dgm:cxn modelId="{DC853377-9317-4D1F-B78A-37FE1A10BC58}" type="presParOf" srcId="{1326B234-AB0E-4B2E-8F2B-12BF49EBF4AB}" destId="{8E6BD8AC-8EBA-42A0-AE99-4CCDF4D131AC}" srcOrd="0" destOrd="0" presId="urn:microsoft.com/office/officeart/2005/8/layout/hChevron3"/>
    <dgm:cxn modelId="{C0C06CC0-8C3F-4BE8-A4CE-2A1D97ADDD7F}" type="presParOf" srcId="{1326B234-AB0E-4B2E-8F2B-12BF49EBF4AB}" destId="{713FEC4F-9397-483E-9045-0F8E349A4082}" srcOrd="1" destOrd="0" presId="urn:microsoft.com/office/officeart/2005/8/layout/hChevron3"/>
    <dgm:cxn modelId="{B9D14E90-81CA-47A9-BEED-403CCF913423}" type="presParOf" srcId="{1326B234-AB0E-4B2E-8F2B-12BF49EBF4AB}" destId="{1E427810-1B61-46BA-BF44-B86E06B300AA}" srcOrd="2" destOrd="0" presId="urn:microsoft.com/office/officeart/2005/8/layout/hChevron3"/>
    <dgm:cxn modelId="{7773ADAD-25F8-4FF3-81D7-326BF07A9DE8}" type="presParOf" srcId="{1326B234-AB0E-4B2E-8F2B-12BF49EBF4AB}" destId="{6A447716-7E28-4205-9A58-2A08E791004D}" srcOrd="3" destOrd="0" presId="urn:microsoft.com/office/officeart/2005/8/layout/hChevron3"/>
    <dgm:cxn modelId="{31B125D4-B190-4695-838B-F677C1A534B0}" type="presParOf" srcId="{1326B234-AB0E-4B2E-8F2B-12BF49EBF4AB}" destId="{22734043-25B9-4349-949C-8ECA7A4A97CF}"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6143F58-41D8-446C-B814-24CDBA2249A4}" type="doc">
      <dgm:prSet loTypeId="urn:microsoft.com/office/officeart/2005/8/layout/hChevron3" loCatId="process" qsTypeId="urn:microsoft.com/office/officeart/2005/8/quickstyle/simple1" qsCatId="simple" csTypeId="urn:microsoft.com/office/officeart/2005/8/colors/accent1_2" csCatId="accent1" phldr="1"/>
      <dgm:spPr/>
    </dgm:pt>
    <dgm:pt modelId="{053E6494-B0B8-4643-9180-31B48FA25E27}">
      <dgm:prSet phldrT="[Texte]" custT="1"/>
      <dgm:spPr>
        <a:solidFill>
          <a:schemeClr val="accent1">
            <a:lumMod val="90000"/>
          </a:schemeClr>
        </a:solidFill>
      </dgm:spPr>
      <dgm:t>
        <a:bodyPr/>
        <a:lstStyle/>
        <a:p>
          <a:pPr algn="l"/>
          <a:r>
            <a:rPr lang="fr-FR" sz="1400" b="1" dirty="0"/>
            <a:t>   Diagramme de classe</a:t>
          </a:r>
        </a:p>
      </dgm:t>
    </dgm:pt>
    <dgm:pt modelId="{50DBA79E-C0C5-4F6D-8A82-4D69B9E7FC89}" type="parTrans" cxnId="{26FEA766-DC4A-4365-B599-2B2CD9CACCD4}">
      <dgm:prSet/>
      <dgm:spPr/>
      <dgm:t>
        <a:bodyPr/>
        <a:lstStyle/>
        <a:p>
          <a:endParaRPr lang="fr-FR"/>
        </a:p>
      </dgm:t>
    </dgm:pt>
    <dgm:pt modelId="{D5DFF1EC-3404-460E-AF6E-C8A30D076183}" type="sibTrans" cxnId="{26FEA766-DC4A-4365-B599-2B2CD9CACCD4}">
      <dgm:prSet/>
      <dgm:spPr/>
      <dgm:t>
        <a:bodyPr/>
        <a:lstStyle/>
        <a:p>
          <a:endParaRPr lang="fr-FR"/>
        </a:p>
      </dgm:t>
    </dgm:pt>
    <dgm:pt modelId="{B0C21DE3-6766-45AD-A88B-909566ADF04C}">
      <dgm:prSet phldrT="[Texte]" custT="1"/>
      <dgm:spPr>
        <a:solidFill>
          <a:schemeClr val="accent1">
            <a:lumMod val="90000"/>
          </a:schemeClr>
        </a:solidFill>
      </dgm:spPr>
      <dgm:t>
        <a:bodyPr/>
        <a:lstStyle/>
        <a:p>
          <a:pPr algn="l"/>
          <a:r>
            <a:rPr lang="fr-FR" sz="1400" b="1" dirty="0"/>
            <a:t>Diagramme de séquences</a:t>
          </a:r>
        </a:p>
      </dgm:t>
    </dgm:pt>
    <dgm:pt modelId="{DF5F3143-BA93-4945-AFAC-93B6C7CACAE7}" type="parTrans" cxnId="{73374D11-8CC1-4B01-BBB7-D6186EEFA085}">
      <dgm:prSet/>
      <dgm:spPr/>
      <dgm:t>
        <a:bodyPr/>
        <a:lstStyle/>
        <a:p>
          <a:endParaRPr lang="fr-FR"/>
        </a:p>
      </dgm:t>
    </dgm:pt>
    <dgm:pt modelId="{51D27A3A-7E90-433C-A80E-AFE346BC0C7C}" type="sibTrans" cxnId="{73374D11-8CC1-4B01-BBB7-D6186EEFA085}">
      <dgm:prSet/>
      <dgm:spPr/>
      <dgm:t>
        <a:bodyPr/>
        <a:lstStyle/>
        <a:p>
          <a:endParaRPr lang="fr-FR"/>
        </a:p>
      </dgm:t>
    </dgm:pt>
    <dgm:pt modelId="{BAFBC145-4B61-412C-A0B9-28787AB14154}">
      <dgm:prSet phldrT="[Texte]" custT="1"/>
      <dgm:spPr>
        <a:solidFill>
          <a:schemeClr val="accent5">
            <a:lumMod val="50000"/>
            <a:lumOff val="50000"/>
          </a:schemeClr>
        </a:solidFill>
      </dgm:spPr>
      <dgm:t>
        <a:bodyPr/>
        <a:lstStyle/>
        <a:p>
          <a:pPr algn="ctr"/>
          <a:r>
            <a:rPr lang="fr-FR" sz="1400" b="1" dirty="0"/>
            <a:t>Diagramme d’activité</a:t>
          </a:r>
        </a:p>
      </dgm:t>
    </dgm:pt>
    <dgm:pt modelId="{12860954-6A38-4505-BE93-5157BC61D8FC}" type="parTrans" cxnId="{F56E9144-98B7-46F7-B2DF-7A33BFE1EEC3}">
      <dgm:prSet/>
      <dgm:spPr/>
      <dgm:t>
        <a:bodyPr/>
        <a:lstStyle/>
        <a:p>
          <a:endParaRPr lang="fr-FR"/>
        </a:p>
      </dgm:t>
    </dgm:pt>
    <dgm:pt modelId="{F51B6C2B-D69F-4D75-AF6A-034D0DB39E4F}" type="sibTrans" cxnId="{F56E9144-98B7-46F7-B2DF-7A33BFE1EEC3}">
      <dgm:prSet/>
      <dgm:spPr/>
      <dgm:t>
        <a:bodyPr/>
        <a:lstStyle/>
        <a:p>
          <a:endParaRPr lang="fr-FR"/>
        </a:p>
      </dgm:t>
    </dgm:pt>
    <dgm:pt modelId="{1326B234-AB0E-4B2E-8F2B-12BF49EBF4AB}" type="pres">
      <dgm:prSet presAssocID="{D6143F58-41D8-446C-B814-24CDBA2249A4}" presName="Name0" presStyleCnt="0">
        <dgm:presLayoutVars>
          <dgm:dir/>
          <dgm:resizeHandles val="exact"/>
        </dgm:presLayoutVars>
      </dgm:prSet>
      <dgm:spPr/>
    </dgm:pt>
    <dgm:pt modelId="{8E6BD8AC-8EBA-42A0-AE99-4CCDF4D131AC}" type="pres">
      <dgm:prSet presAssocID="{053E6494-B0B8-4643-9180-31B48FA25E27}" presName="parTxOnly" presStyleLbl="node1" presStyleIdx="0" presStyleCnt="3" custScaleX="99634">
        <dgm:presLayoutVars>
          <dgm:bulletEnabled val="1"/>
        </dgm:presLayoutVars>
      </dgm:prSet>
      <dgm:spPr/>
      <dgm:t>
        <a:bodyPr/>
        <a:lstStyle/>
        <a:p>
          <a:endParaRPr lang="en-US"/>
        </a:p>
      </dgm:t>
    </dgm:pt>
    <dgm:pt modelId="{713FEC4F-9397-483E-9045-0F8E349A4082}" type="pres">
      <dgm:prSet presAssocID="{D5DFF1EC-3404-460E-AF6E-C8A30D076183}" presName="parSpace" presStyleCnt="0"/>
      <dgm:spPr/>
    </dgm:pt>
    <dgm:pt modelId="{1E427810-1B61-46BA-BF44-B86E06B300AA}" type="pres">
      <dgm:prSet presAssocID="{B0C21DE3-6766-45AD-A88B-909566ADF04C}" presName="parTxOnly" presStyleLbl="node1" presStyleIdx="1" presStyleCnt="3" custScaleX="105545" custLinFactNeighborY="-2701">
        <dgm:presLayoutVars>
          <dgm:bulletEnabled val="1"/>
        </dgm:presLayoutVars>
      </dgm:prSet>
      <dgm:spPr/>
      <dgm:t>
        <a:bodyPr/>
        <a:lstStyle/>
        <a:p>
          <a:endParaRPr lang="en-US"/>
        </a:p>
      </dgm:t>
    </dgm:pt>
    <dgm:pt modelId="{6A447716-7E28-4205-9A58-2A08E791004D}" type="pres">
      <dgm:prSet presAssocID="{51D27A3A-7E90-433C-A80E-AFE346BC0C7C}" presName="parSpace" presStyleCnt="0"/>
      <dgm:spPr/>
    </dgm:pt>
    <dgm:pt modelId="{22734043-25B9-4349-949C-8ECA7A4A97CF}" type="pres">
      <dgm:prSet presAssocID="{BAFBC145-4B61-412C-A0B9-28787AB14154}" presName="parTxOnly" presStyleLbl="node1" presStyleIdx="2" presStyleCnt="3" custScaleX="86592" custLinFactNeighborX="17450">
        <dgm:presLayoutVars>
          <dgm:bulletEnabled val="1"/>
        </dgm:presLayoutVars>
      </dgm:prSet>
      <dgm:spPr/>
      <dgm:t>
        <a:bodyPr/>
        <a:lstStyle/>
        <a:p>
          <a:endParaRPr lang="en-US"/>
        </a:p>
      </dgm:t>
    </dgm:pt>
  </dgm:ptLst>
  <dgm:cxnLst>
    <dgm:cxn modelId="{73374D11-8CC1-4B01-BBB7-D6186EEFA085}" srcId="{D6143F58-41D8-446C-B814-24CDBA2249A4}" destId="{B0C21DE3-6766-45AD-A88B-909566ADF04C}" srcOrd="1" destOrd="0" parTransId="{DF5F3143-BA93-4945-AFAC-93B6C7CACAE7}" sibTransId="{51D27A3A-7E90-433C-A80E-AFE346BC0C7C}"/>
    <dgm:cxn modelId="{F56E9144-98B7-46F7-B2DF-7A33BFE1EEC3}" srcId="{D6143F58-41D8-446C-B814-24CDBA2249A4}" destId="{BAFBC145-4B61-412C-A0B9-28787AB14154}" srcOrd="2" destOrd="0" parTransId="{12860954-6A38-4505-BE93-5157BC61D8FC}" sibTransId="{F51B6C2B-D69F-4D75-AF6A-034D0DB39E4F}"/>
    <dgm:cxn modelId="{94AE4814-598D-43DE-A6A4-AF1A3FEEC4E1}" type="presOf" srcId="{053E6494-B0B8-4643-9180-31B48FA25E27}" destId="{8E6BD8AC-8EBA-42A0-AE99-4CCDF4D131AC}" srcOrd="0" destOrd="0" presId="urn:microsoft.com/office/officeart/2005/8/layout/hChevron3"/>
    <dgm:cxn modelId="{438039A4-887B-43DA-8331-2FAFF506ADCA}" type="presOf" srcId="{BAFBC145-4B61-412C-A0B9-28787AB14154}" destId="{22734043-25B9-4349-949C-8ECA7A4A97CF}" srcOrd="0" destOrd="0" presId="urn:microsoft.com/office/officeart/2005/8/layout/hChevron3"/>
    <dgm:cxn modelId="{12ECF22A-92EB-4F34-8FE2-073EF2A6CF8A}" type="presOf" srcId="{B0C21DE3-6766-45AD-A88B-909566ADF04C}" destId="{1E427810-1B61-46BA-BF44-B86E06B300AA}" srcOrd="0" destOrd="0" presId="urn:microsoft.com/office/officeart/2005/8/layout/hChevron3"/>
    <dgm:cxn modelId="{F8CFFB2E-B9AD-40FF-BAA6-F04D94D891FC}" type="presOf" srcId="{D6143F58-41D8-446C-B814-24CDBA2249A4}" destId="{1326B234-AB0E-4B2E-8F2B-12BF49EBF4AB}" srcOrd="0" destOrd="0" presId="urn:microsoft.com/office/officeart/2005/8/layout/hChevron3"/>
    <dgm:cxn modelId="{26FEA766-DC4A-4365-B599-2B2CD9CACCD4}" srcId="{D6143F58-41D8-446C-B814-24CDBA2249A4}" destId="{053E6494-B0B8-4643-9180-31B48FA25E27}" srcOrd="0" destOrd="0" parTransId="{50DBA79E-C0C5-4F6D-8A82-4D69B9E7FC89}" sibTransId="{D5DFF1EC-3404-460E-AF6E-C8A30D076183}"/>
    <dgm:cxn modelId="{DC853377-9317-4D1F-B78A-37FE1A10BC58}" type="presParOf" srcId="{1326B234-AB0E-4B2E-8F2B-12BF49EBF4AB}" destId="{8E6BD8AC-8EBA-42A0-AE99-4CCDF4D131AC}" srcOrd="0" destOrd="0" presId="urn:microsoft.com/office/officeart/2005/8/layout/hChevron3"/>
    <dgm:cxn modelId="{C0C06CC0-8C3F-4BE8-A4CE-2A1D97ADDD7F}" type="presParOf" srcId="{1326B234-AB0E-4B2E-8F2B-12BF49EBF4AB}" destId="{713FEC4F-9397-483E-9045-0F8E349A4082}" srcOrd="1" destOrd="0" presId="urn:microsoft.com/office/officeart/2005/8/layout/hChevron3"/>
    <dgm:cxn modelId="{B9D14E90-81CA-47A9-BEED-403CCF913423}" type="presParOf" srcId="{1326B234-AB0E-4B2E-8F2B-12BF49EBF4AB}" destId="{1E427810-1B61-46BA-BF44-B86E06B300AA}" srcOrd="2" destOrd="0" presId="urn:microsoft.com/office/officeart/2005/8/layout/hChevron3"/>
    <dgm:cxn modelId="{7773ADAD-25F8-4FF3-81D7-326BF07A9DE8}" type="presParOf" srcId="{1326B234-AB0E-4B2E-8F2B-12BF49EBF4AB}" destId="{6A447716-7E28-4205-9A58-2A08E791004D}" srcOrd="3" destOrd="0" presId="urn:microsoft.com/office/officeart/2005/8/layout/hChevron3"/>
    <dgm:cxn modelId="{31B125D4-B190-4695-838B-F677C1A534B0}" type="presParOf" srcId="{1326B234-AB0E-4B2E-8F2B-12BF49EBF4AB}" destId="{22734043-25B9-4349-949C-8ECA7A4A97CF}" srcOrd="4"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63CB94-4B32-4ED6-98E9-8298DCC732AD}">
      <dsp:nvSpPr>
        <dsp:cNvPr id="0" name=""/>
        <dsp:cNvSpPr/>
      </dsp:nvSpPr>
      <dsp:spPr>
        <a:xfrm>
          <a:off x="2033" y="147755"/>
          <a:ext cx="2477572" cy="991029"/>
        </a:xfrm>
        <a:prstGeom prst="chevron">
          <a:avLst/>
        </a:prstGeom>
        <a:solidFill>
          <a:schemeClr val="accent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lvl="0" algn="ctr" defTabSz="533400">
            <a:lnSpc>
              <a:spcPct val="90000"/>
            </a:lnSpc>
            <a:spcBef>
              <a:spcPct val="0"/>
            </a:spcBef>
            <a:spcAft>
              <a:spcPct val="35000"/>
            </a:spcAft>
          </a:pPr>
          <a:r>
            <a:rPr lang="fr-FR" sz="1200" b="1" kern="1200" dirty="0"/>
            <a:t>PROBLÉMATIQUE</a:t>
          </a:r>
        </a:p>
      </dsp:txBody>
      <dsp:txXfrm>
        <a:off x="497548" y="147755"/>
        <a:ext cx="1486543" cy="991029"/>
      </dsp:txXfrm>
    </dsp:sp>
    <dsp:sp modelId="{50786E0A-31EF-4F13-8DE1-576B17031D2F}">
      <dsp:nvSpPr>
        <dsp:cNvPr id="0" name=""/>
        <dsp:cNvSpPr/>
      </dsp:nvSpPr>
      <dsp:spPr>
        <a:xfrm>
          <a:off x="2231849" y="147755"/>
          <a:ext cx="2477572" cy="991029"/>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lvl="0" algn="ctr" defTabSz="533400">
            <a:lnSpc>
              <a:spcPct val="90000"/>
            </a:lnSpc>
            <a:spcBef>
              <a:spcPct val="0"/>
            </a:spcBef>
            <a:spcAft>
              <a:spcPct val="35000"/>
            </a:spcAft>
          </a:pPr>
          <a:r>
            <a:rPr lang="fr-FR" sz="1200" b="1" kern="1200" dirty="0"/>
            <a:t>OBJECTIFS</a:t>
          </a:r>
        </a:p>
      </dsp:txBody>
      <dsp:txXfrm>
        <a:off x="2727364" y="147755"/>
        <a:ext cx="1486543" cy="991029"/>
      </dsp:txXfrm>
    </dsp:sp>
    <dsp:sp modelId="{BE6A8E7C-8233-4069-B1F9-C890C89BF2C6}">
      <dsp:nvSpPr>
        <dsp:cNvPr id="0" name=""/>
        <dsp:cNvSpPr/>
      </dsp:nvSpPr>
      <dsp:spPr>
        <a:xfrm>
          <a:off x="4461664" y="147755"/>
          <a:ext cx="2477572" cy="991029"/>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lvl="0" algn="ctr" defTabSz="533400">
            <a:lnSpc>
              <a:spcPct val="90000"/>
            </a:lnSpc>
            <a:spcBef>
              <a:spcPct val="0"/>
            </a:spcBef>
            <a:spcAft>
              <a:spcPct val="35000"/>
            </a:spcAft>
          </a:pPr>
          <a:r>
            <a:rPr lang="fr-FR" sz="1200" b="1" kern="1200" dirty="0"/>
            <a:t>SOLUTION</a:t>
          </a:r>
        </a:p>
      </dsp:txBody>
      <dsp:txXfrm>
        <a:off x="4957179" y="147755"/>
        <a:ext cx="1486543" cy="99102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6BD8AC-8EBA-42A0-AE99-4CCDF4D131AC}">
      <dsp:nvSpPr>
        <dsp:cNvPr id="0" name=""/>
        <dsp:cNvSpPr/>
      </dsp:nvSpPr>
      <dsp:spPr>
        <a:xfrm>
          <a:off x="1949" y="0"/>
          <a:ext cx="2866343" cy="308343"/>
        </a:xfrm>
        <a:prstGeom prst="homePlate">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lvl="0" algn="l" defTabSz="622300">
            <a:lnSpc>
              <a:spcPct val="90000"/>
            </a:lnSpc>
            <a:spcBef>
              <a:spcPct val="0"/>
            </a:spcBef>
            <a:spcAft>
              <a:spcPct val="35000"/>
            </a:spcAft>
          </a:pPr>
          <a:r>
            <a:rPr lang="fr-FR" sz="1400" b="1" kern="1200" dirty="0"/>
            <a:t>   Diagramme de classe</a:t>
          </a:r>
        </a:p>
      </dsp:txBody>
      <dsp:txXfrm>
        <a:off x="1949" y="0"/>
        <a:ext cx="2789257" cy="308343"/>
      </dsp:txXfrm>
    </dsp:sp>
    <dsp:sp modelId="{1E427810-1B61-46BA-BF44-B86E06B300AA}">
      <dsp:nvSpPr>
        <dsp:cNvPr id="0" name=""/>
        <dsp:cNvSpPr/>
      </dsp:nvSpPr>
      <dsp:spPr>
        <a:xfrm>
          <a:off x="2292918" y="0"/>
          <a:ext cx="3036395" cy="308343"/>
        </a:xfrm>
        <a:prstGeom prst="chevron">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l" defTabSz="622300">
            <a:lnSpc>
              <a:spcPct val="90000"/>
            </a:lnSpc>
            <a:spcBef>
              <a:spcPct val="0"/>
            </a:spcBef>
            <a:spcAft>
              <a:spcPct val="35000"/>
            </a:spcAft>
          </a:pPr>
          <a:r>
            <a:rPr lang="fr-FR" sz="1400" b="1" kern="1200" dirty="0"/>
            <a:t>Diagramme de séquences</a:t>
          </a:r>
        </a:p>
      </dsp:txBody>
      <dsp:txXfrm>
        <a:off x="2447090" y="0"/>
        <a:ext cx="2728052" cy="308343"/>
      </dsp:txXfrm>
    </dsp:sp>
    <dsp:sp modelId="{22734043-25B9-4349-949C-8ECA7A4A97CF}">
      <dsp:nvSpPr>
        <dsp:cNvPr id="0" name=""/>
        <dsp:cNvSpPr/>
      </dsp:nvSpPr>
      <dsp:spPr>
        <a:xfrm>
          <a:off x="4755889" y="0"/>
          <a:ext cx="2491141" cy="308343"/>
        </a:xfrm>
        <a:prstGeom prst="chevron">
          <a:avLst/>
        </a:prstGeom>
        <a:solidFill>
          <a:schemeClr val="accent5">
            <a:lumMod val="50000"/>
            <a:lumOff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ctr" defTabSz="622300">
            <a:lnSpc>
              <a:spcPct val="90000"/>
            </a:lnSpc>
            <a:spcBef>
              <a:spcPct val="0"/>
            </a:spcBef>
            <a:spcAft>
              <a:spcPct val="35000"/>
            </a:spcAft>
          </a:pPr>
          <a:r>
            <a:rPr lang="fr-FR" sz="1400" b="1" kern="1200" dirty="0"/>
            <a:t>Diagramme d’activité</a:t>
          </a:r>
        </a:p>
      </dsp:txBody>
      <dsp:txXfrm>
        <a:off x="4910061" y="0"/>
        <a:ext cx="2182798" cy="30834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6BD8AC-8EBA-42A0-AE99-4CCDF4D131AC}">
      <dsp:nvSpPr>
        <dsp:cNvPr id="0" name=""/>
        <dsp:cNvSpPr/>
      </dsp:nvSpPr>
      <dsp:spPr>
        <a:xfrm>
          <a:off x="1949" y="0"/>
          <a:ext cx="2866343" cy="308343"/>
        </a:xfrm>
        <a:prstGeom prst="homePlate">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lvl="0" algn="l" defTabSz="622300">
            <a:lnSpc>
              <a:spcPct val="90000"/>
            </a:lnSpc>
            <a:spcBef>
              <a:spcPct val="0"/>
            </a:spcBef>
            <a:spcAft>
              <a:spcPct val="35000"/>
            </a:spcAft>
          </a:pPr>
          <a:r>
            <a:rPr lang="fr-FR" sz="1400" b="1" kern="1200" dirty="0"/>
            <a:t>   Diagramme de classe</a:t>
          </a:r>
        </a:p>
      </dsp:txBody>
      <dsp:txXfrm>
        <a:off x="1949" y="0"/>
        <a:ext cx="2789257" cy="308343"/>
      </dsp:txXfrm>
    </dsp:sp>
    <dsp:sp modelId="{1E427810-1B61-46BA-BF44-B86E06B300AA}">
      <dsp:nvSpPr>
        <dsp:cNvPr id="0" name=""/>
        <dsp:cNvSpPr/>
      </dsp:nvSpPr>
      <dsp:spPr>
        <a:xfrm>
          <a:off x="2292918" y="0"/>
          <a:ext cx="3036395" cy="308343"/>
        </a:xfrm>
        <a:prstGeom prst="chevron">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l" defTabSz="622300">
            <a:lnSpc>
              <a:spcPct val="90000"/>
            </a:lnSpc>
            <a:spcBef>
              <a:spcPct val="0"/>
            </a:spcBef>
            <a:spcAft>
              <a:spcPct val="35000"/>
            </a:spcAft>
          </a:pPr>
          <a:r>
            <a:rPr lang="fr-FR" sz="1400" b="1" kern="1200" dirty="0"/>
            <a:t>Diagramme de séquences</a:t>
          </a:r>
        </a:p>
      </dsp:txBody>
      <dsp:txXfrm>
        <a:off x="2447090" y="0"/>
        <a:ext cx="2728052" cy="308343"/>
      </dsp:txXfrm>
    </dsp:sp>
    <dsp:sp modelId="{22734043-25B9-4349-949C-8ECA7A4A97CF}">
      <dsp:nvSpPr>
        <dsp:cNvPr id="0" name=""/>
        <dsp:cNvSpPr/>
      </dsp:nvSpPr>
      <dsp:spPr>
        <a:xfrm>
          <a:off x="4755889" y="0"/>
          <a:ext cx="2491141" cy="308343"/>
        </a:xfrm>
        <a:prstGeom prst="chevron">
          <a:avLst/>
        </a:prstGeom>
        <a:solidFill>
          <a:schemeClr val="accent5">
            <a:lumMod val="50000"/>
            <a:lumOff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ctr" defTabSz="622300">
            <a:lnSpc>
              <a:spcPct val="90000"/>
            </a:lnSpc>
            <a:spcBef>
              <a:spcPct val="0"/>
            </a:spcBef>
            <a:spcAft>
              <a:spcPct val="35000"/>
            </a:spcAft>
          </a:pPr>
          <a:r>
            <a:rPr lang="fr-FR" sz="1400" b="1" kern="1200" dirty="0"/>
            <a:t>Diagramme d’activité</a:t>
          </a:r>
        </a:p>
      </dsp:txBody>
      <dsp:txXfrm>
        <a:off x="4910061" y="0"/>
        <a:ext cx="2182798" cy="30834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63CB94-4B32-4ED6-98E9-8298DCC732AD}">
      <dsp:nvSpPr>
        <dsp:cNvPr id="0" name=""/>
        <dsp:cNvSpPr/>
      </dsp:nvSpPr>
      <dsp:spPr>
        <a:xfrm>
          <a:off x="2033" y="147755"/>
          <a:ext cx="2477572" cy="991029"/>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lvl="0" algn="ctr" defTabSz="533400">
            <a:lnSpc>
              <a:spcPct val="90000"/>
            </a:lnSpc>
            <a:spcBef>
              <a:spcPct val="0"/>
            </a:spcBef>
            <a:spcAft>
              <a:spcPct val="35000"/>
            </a:spcAft>
          </a:pPr>
          <a:r>
            <a:rPr lang="fr-FR" sz="1200" b="1" kern="1200" dirty="0"/>
            <a:t>PROBLÉMATIQUE</a:t>
          </a:r>
        </a:p>
      </dsp:txBody>
      <dsp:txXfrm>
        <a:off x="497548" y="147755"/>
        <a:ext cx="1486543" cy="991029"/>
      </dsp:txXfrm>
    </dsp:sp>
    <dsp:sp modelId="{50786E0A-31EF-4F13-8DE1-576B17031D2F}">
      <dsp:nvSpPr>
        <dsp:cNvPr id="0" name=""/>
        <dsp:cNvSpPr/>
      </dsp:nvSpPr>
      <dsp:spPr>
        <a:xfrm>
          <a:off x="2231849" y="147755"/>
          <a:ext cx="2477572" cy="991029"/>
        </a:xfrm>
        <a:prstGeom prst="chevron">
          <a:avLst/>
        </a:prstGeom>
        <a:solidFill>
          <a:schemeClr val="accent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lvl="0" algn="ctr" defTabSz="533400">
            <a:lnSpc>
              <a:spcPct val="90000"/>
            </a:lnSpc>
            <a:spcBef>
              <a:spcPct val="0"/>
            </a:spcBef>
            <a:spcAft>
              <a:spcPct val="35000"/>
            </a:spcAft>
          </a:pPr>
          <a:r>
            <a:rPr lang="fr-FR" sz="1200" b="1" kern="1200" dirty="0"/>
            <a:t>OBJECTIFS</a:t>
          </a:r>
        </a:p>
      </dsp:txBody>
      <dsp:txXfrm>
        <a:off x="2727364" y="147755"/>
        <a:ext cx="1486543" cy="991029"/>
      </dsp:txXfrm>
    </dsp:sp>
    <dsp:sp modelId="{BE6A8E7C-8233-4069-B1F9-C890C89BF2C6}">
      <dsp:nvSpPr>
        <dsp:cNvPr id="0" name=""/>
        <dsp:cNvSpPr/>
      </dsp:nvSpPr>
      <dsp:spPr>
        <a:xfrm>
          <a:off x="4461664" y="147755"/>
          <a:ext cx="2477572" cy="991029"/>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lvl="0" algn="ctr" defTabSz="533400">
            <a:lnSpc>
              <a:spcPct val="90000"/>
            </a:lnSpc>
            <a:spcBef>
              <a:spcPct val="0"/>
            </a:spcBef>
            <a:spcAft>
              <a:spcPct val="35000"/>
            </a:spcAft>
          </a:pPr>
          <a:r>
            <a:rPr lang="fr-FR" sz="1200" b="1" kern="1200" dirty="0"/>
            <a:t>SOLUTION</a:t>
          </a:r>
        </a:p>
      </dsp:txBody>
      <dsp:txXfrm>
        <a:off x="4957179" y="147755"/>
        <a:ext cx="1486543" cy="9910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63CB94-4B32-4ED6-98E9-8298DCC732AD}">
      <dsp:nvSpPr>
        <dsp:cNvPr id="0" name=""/>
        <dsp:cNvSpPr/>
      </dsp:nvSpPr>
      <dsp:spPr>
        <a:xfrm>
          <a:off x="2033" y="147755"/>
          <a:ext cx="2477572" cy="991029"/>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lvl="0" algn="ctr" defTabSz="533400">
            <a:lnSpc>
              <a:spcPct val="90000"/>
            </a:lnSpc>
            <a:spcBef>
              <a:spcPct val="0"/>
            </a:spcBef>
            <a:spcAft>
              <a:spcPct val="35000"/>
            </a:spcAft>
          </a:pPr>
          <a:r>
            <a:rPr lang="fr-FR" sz="1200" b="1" kern="1200" dirty="0"/>
            <a:t>PROBLÉMATIQUE</a:t>
          </a:r>
        </a:p>
      </dsp:txBody>
      <dsp:txXfrm>
        <a:off x="497548" y="147755"/>
        <a:ext cx="1486543" cy="991029"/>
      </dsp:txXfrm>
    </dsp:sp>
    <dsp:sp modelId="{50786E0A-31EF-4F13-8DE1-576B17031D2F}">
      <dsp:nvSpPr>
        <dsp:cNvPr id="0" name=""/>
        <dsp:cNvSpPr/>
      </dsp:nvSpPr>
      <dsp:spPr>
        <a:xfrm>
          <a:off x="2231849" y="147755"/>
          <a:ext cx="2477572" cy="991029"/>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lvl="0" algn="ctr" defTabSz="533400">
            <a:lnSpc>
              <a:spcPct val="90000"/>
            </a:lnSpc>
            <a:spcBef>
              <a:spcPct val="0"/>
            </a:spcBef>
            <a:spcAft>
              <a:spcPct val="35000"/>
            </a:spcAft>
          </a:pPr>
          <a:r>
            <a:rPr lang="fr-FR" sz="1200" b="1" kern="1200" dirty="0"/>
            <a:t>OBJECTIFS</a:t>
          </a:r>
        </a:p>
      </dsp:txBody>
      <dsp:txXfrm>
        <a:off x="2727364" y="147755"/>
        <a:ext cx="1486543" cy="991029"/>
      </dsp:txXfrm>
    </dsp:sp>
    <dsp:sp modelId="{BE6A8E7C-8233-4069-B1F9-C890C89BF2C6}">
      <dsp:nvSpPr>
        <dsp:cNvPr id="0" name=""/>
        <dsp:cNvSpPr/>
      </dsp:nvSpPr>
      <dsp:spPr>
        <a:xfrm>
          <a:off x="4461664" y="147755"/>
          <a:ext cx="2477572" cy="991029"/>
        </a:xfrm>
        <a:prstGeom prst="chevron">
          <a:avLst/>
        </a:prstGeom>
        <a:solidFill>
          <a:schemeClr val="accent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lvl="0" algn="ctr" defTabSz="533400">
            <a:lnSpc>
              <a:spcPct val="90000"/>
            </a:lnSpc>
            <a:spcBef>
              <a:spcPct val="0"/>
            </a:spcBef>
            <a:spcAft>
              <a:spcPct val="35000"/>
            </a:spcAft>
          </a:pPr>
          <a:r>
            <a:rPr lang="fr-FR" sz="1200" b="1" kern="1200" dirty="0"/>
            <a:t>SOLUTION</a:t>
          </a:r>
        </a:p>
      </dsp:txBody>
      <dsp:txXfrm>
        <a:off x="4957179" y="147755"/>
        <a:ext cx="1486543" cy="99102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6BD8AC-8EBA-42A0-AE99-4CCDF4D131AC}">
      <dsp:nvSpPr>
        <dsp:cNvPr id="0" name=""/>
        <dsp:cNvSpPr/>
      </dsp:nvSpPr>
      <dsp:spPr>
        <a:xfrm>
          <a:off x="1949" y="0"/>
          <a:ext cx="2866343" cy="308343"/>
        </a:xfrm>
        <a:prstGeom prst="homePlate">
          <a:avLst/>
        </a:prstGeom>
        <a:solidFill>
          <a:srgbClr val="FFC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lvl="0" algn="l" defTabSz="622300">
            <a:lnSpc>
              <a:spcPct val="90000"/>
            </a:lnSpc>
            <a:spcBef>
              <a:spcPct val="0"/>
            </a:spcBef>
            <a:spcAft>
              <a:spcPct val="35000"/>
            </a:spcAft>
          </a:pPr>
          <a:r>
            <a:rPr lang="fr-FR" sz="1400" b="1" kern="1200" dirty="0"/>
            <a:t>   Diagramme de classe</a:t>
          </a:r>
        </a:p>
      </dsp:txBody>
      <dsp:txXfrm>
        <a:off x="1949" y="0"/>
        <a:ext cx="2789257" cy="308343"/>
      </dsp:txXfrm>
    </dsp:sp>
    <dsp:sp modelId="{1E427810-1B61-46BA-BF44-B86E06B300AA}">
      <dsp:nvSpPr>
        <dsp:cNvPr id="0" name=""/>
        <dsp:cNvSpPr/>
      </dsp:nvSpPr>
      <dsp:spPr>
        <a:xfrm>
          <a:off x="2292918" y="0"/>
          <a:ext cx="3036395" cy="308343"/>
        </a:xfrm>
        <a:prstGeom prst="chevron">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l" defTabSz="622300">
            <a:lnSpc>
              <a:spcPct val="90000"/>
            </a:lnSpc>
            <a:spcBef>
              <a:spcPct val="0"/>
            </a:spcBef>
            <a:spcAft>
              <a:spcPct val="35000"/>
            </a:spcAft>
          </a:pPr>
          <a:r>
            <a:rPr lang="fr-FR" sz="1400" b="1" kern="1200" dirty="0"/>
            <a:t>Diagramme de séquences</a:t>
          </a:r>
        </a:p>
      </dsp:txBody>
      <dsp:txXfrm>
        <a:off x="2447090" y="0"/>
        <a:ext cx="2728052" cy="308343"/>
      </dsp:txXfrm>
    </dsp:sp>
    <dsp:sp modelId="{22734043-25B9-4349-949C-8ECA7A4A97CF}">
      <dsp:nvSpPr>
        <dsp:cNvPr id="0" name=""/>
        <dsp:cNvSpPr/>
      </dsp:nvSpPr>
      <dsp:spPr>
        <a:xfrm>
          <a:off x="4755889" y="0"/>
          <a:ext cx="2491141" cy="308343"/>
        </a:xfrm>
        <a:prstGeom prst="chevron">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ctr" defTabSz="622300">
            <a:lnSpc>
              <a:spcPct val="90000"/>
            </a:lnSpc>
            <a:spcBef>
              <a:spcPct val="0"/>
            </a:spcBef>
            <a:spcAft>
              <a:spcPct val="35000"/>
            </a:spcAft>
          </a:pPr>
          <a:r>
            <a:rPr lang="fr-FR" sz="1400" b="1" kern="1200" dirty="0"/>
            <a:t>Diagramme d’activité</a:t>
          </a:r>
        </a:p>
      </dsp:txBody>
      <dsp:txXfrm>
        <a:off x="4910061" y="0"/>
        <a:ext cx="2182798" cy="30834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6BD8AC-8EBA-42A0-AE99-4CCDF4D131AC}">
      <dsp:nvSpPr>
        <dsp:cNvPr id="0" name=""/>
        <dsp:cNvSpPr/>
      </dsp:nvSpPr>
      <dsp:spPr>
        <a:xfrm>
          <a:off x="1949" y="0"/>
          <a:ext cx="2866343" cy="308343"/>
        </a:xfrm>
        <a:prstGeom prst="homePlate">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lvl="0" algn="l" defTabSz="622300">
            <a:lnSpc>
              <a:spcPct val="90000"/>
            </a:lnSpc>
            <a:spcBef>
              <a:spcPct val="0"/>
            </a:spcBef>
            <a:spcAft>
              <a:spcPct val="35000"/>
            </a:spcAft>
          </a:pPr>
          <a:r>
            <a:rPr lang="fr-FR" sz="1400" b="1" kern="1200" dirty="0"/>
            <a:t>   Diagramme de classe</a:t>
          </a:r>
        </a:p>
      </dsp:txBody>
      <dsp:txXfrm>
        <a:off x="1949" y="0"/>
        <a:ext cx="2789257" cy="308343"/>
      </dsp:txXfrm>
    </dsp:sp>
    <dsp:sp modelId="{1E427810-1B61-46BA-BF44-B86E06B300AA}">
      <dsp:nvSpPr>
        <dsp:cNvPr id="0" name=""/>
        <dsp:cNvSpPr/>
      </dsp:nvSpPr>
      <dsp:spPr>
        <a:xfrm>
          <a:off x="2292918" y="0"/>
          <a:ext cx="3036395" cy="308343"/>
        </a:xfrm>
        <a:prstGeom prst="chevron">
          <a:avLst/>
        </a:prstGeom>
        <a:solidFill>
          <a:srgbClr val="7030A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l" defTabSz="622300">
            <a:lnSpc>
              <a:spcPct val="90000"/>
            </a:lnSpc>
            <a:spcBef>
              <a:spcPct val="0"/>
            </a:spcBef>
            <a:spcAft>
              <a:spcPct val="35000"/>
            </a:spcAft>
          </a:pPr>
          <a:r>
            <a:rPr lang="fr-FR" sz="1400" b="1" kern="1200" dirty="0"/>
            <a:t>Diagramme de séquences</a:t>
          </a:r>
        </a:p>
      </dsp:txBody>
      <dsp:txXfrm>
        <a:off x="2447090" y="0"/>
        <a:ext cx="2728052" cy="308343"/>
      </dsp:txXfrm>
    </dsp:sp>
    <dsp:sp modelId="{22734043-25B9-4349-949C-8ECA7A4A97CF}">
      <dsp:nvSpPr>
        <dsp:cNvPr id="0" name=""/>
        <dsp:cNvSpPr/>
      </dsp:nvSpPr>
      <dsp:spPr>
        <a:xfrm>
          <a:off x="4755889" y="0"/>
          <a:ext cx="2491141" cy="308343"/>
        </a:xfrm>
        <a:prstGeom prst="chevron">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ctr" defTabSz="622300">
            <a:lnSpc>
              <a:spcPct val="90000"/>
            </a:lnSpc>
            <a:spcBef>
              <a:spcPct val="0"/>
            </a:spcBef>
            <a:spcAft>
              <a:spcPct val="35000"/>
            </a:spcAft>
          </a:pPr>
          <a:r>
            <a:rPr lang="fr-FR" sz="1400" b="1" kern="1200" dirty="0"/>
            <a:t>Diagramme d’activité</a:t>
          </a:r>
        </a:p>
      </dsp:txBody>
      <dsp:txXfrm>
        <a:off x="4910061" y="0"/>
        <a:ext cx="2182798" cy="30834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6BD8AC-8EBA-42A0-AE99-4CCDF4D131AC}">
      <dsp:nvSpPr>
        <dsp:cNvPr id="0" name=""/>
        <dsp:cNvSpPr/>
      </dsp:nvSpPr>
      <dsp:spPr>
        <a:xfrm>
          <a:off x="1949" y="0"/>
          <a:ext cx="2866343" cy="308343"/>
        </a:xfrm>
        <a:prstGeom prst="homePlate">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lvl="0" algn="l" defTabSz="622300">
            <a:lnSpc>
              <a:spcPct val="90000"/>
            </a:lnSpc>
            <a:spcBef>
              <a:spcPct val="0"/>
            </a:spcBef>
            <a:spcAft>
              <a:spcPct val="35000"/>
            </a:spcAft>
          </a:pPr>
          <a:r>
            <a:rPr lang="fr-FR" sz="1400" b="1" kern="1200" dirty="0"/>
            <a:t>   Diagramme de classe</a:t>
          </a:r>
        </a:p>
      </dsp:txBody>
      <dsp:txXfrm>
        <a:off x="1949" y="0"/>
        <a:ext cx="2789257" cy="308343"/>
      </dsp:txXfrm>
    </dsp:sp>
    <dsp:sp modelId="{1E427810-1B61-46BA-BF44-B86E06B300AA}">
      <dsp:nvSpPr>
        <dsp:cNvPr id="0" name=""/>
        <dsp:cNvSpPr/>
      </dsp:nvSpPr>
      <dsp:spPr>
        <a:xfrm>
          <a:off x="2292918" y="0"/>
          <a:ext cx="3036395" cy="308343"/>
        </a:xfrm>
        <a:prstGeom prst="chevron">
          <a:avLst/>
        </a:prstGeom>
        <a:solidFill>
          <a:srgbClr val="7030A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l" defTabSz="622300">
            <a:lnSpc>
              <a:spcPct val="90000"/>
            </a:lnSpc>
            <a:spcBef>
              <a:spcPct val="0"/>
            </a:spcBef>
            <a:spcAft>
              <a:spcPct val="35000"/>
            </a:spcAft>
          </a:pPr>
          <a:r>
            <a:rPr lang="fr-FR" sz="1400" b="1" kern="1200" dirty="0"/>
            <a:t>Diagramme de séquences</a:t>
          </a:r>
        </a:p>
      </dsp:txBody>
      <dsp:txXfrm>
        <a:off x="2447090" y="0"/>
        <a:ext cx="2728052" cy="308343"/>
      </dsp:txXfrm>
    </dsp:sp>
    <dsp:sp modelId="{22734043-25B9-4349-949C-8ECA7A4A97CF}">
      <dsp:nvSpPr>
        <dsp:cNvPr id="0" name=""/>
        <dsp:cNvSpPr/>
      </dsp:nvSpPr>
      <dsp:spPr>
        <a:xfrm>
          <a:off x="4755889" y="0"/>
          <a:ext cx="2491141" cy="308343"/>
        </a:xfrm>
        <a:prstGeom prst="chevron">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ctr" defTabSz="622300">
            <a:lnSpc>
              <a:spcPct val="90000"/>
            </a:lnSpc>
            <a:spcBef>
              <a:spcPct val="0"/>
            </a:spcBef>
            <a:spcAft>
              <a:spcPct val="35000"/>
            </a:spcAft>
          </a:pPr>
          <a:r>
            <a:rPr lang="fr-FR" sz="1400" b="1" kern="1200" dirty="0"/>
            <a:t>Diagramme d’activité</a:t>
          </a:r>
        </a:p>
      </dsp:txBody>
      <dsp:txXfrm>
        <a:off x="4910061" y="0"/>
        <a:ext cx="2182798" cy="30834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6BD8AC-8EBA-42A0-AE99-4CCDF4D131AC}">
      <dsp:nvSpPr>
        <dsp:cNvPr id="0" name=""/>
        <dsp:cNvSpPr/>
      </dsp:nvSpPr>
      <dsp:spPr>
        <a:xfrm>
          <a:off x="0" y="0"/>
          <a:ext cx="2866343" cy="308343"/>
        </a:xfrm>
        <a:prstGeom prst="homePlate">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lvl="0" algn="l" defTabSz="622300">
            <a:lnSpc>
              <a:spcPct val="90000"/>
            </a:lnSpc>
            <a:spcBef>
              <a:spcPct val="0"/>
            </a:spcBef>
            <a:spcAft>
              <a:spcPct val="35000"/>
            </a:spcAft>
          </a:pPr>
          <a:r>
            <a:rPr lang="fr-FR" sz="1400" b="1" kern="1200" dirty="0"/>
            <a:t>   Diagramme de classe</a:t>
          </a:r>
        </a:p>
      </dsp:txBody>
      <dsp:txXfrm>
        <a:off x="0" y="0"/>
        <a:ext cx="2789257" cy="308343"/>
      </dsp:txXfrm>
    </dsp:sp>
    <dsp:sp modelId="{1E427810-1B61-46BA-BF44-B86E06B300AA}">
      <dsp:nvSpPr>
        <dsp:cNvPr id="0" name=""/>
        <dsp:cNvSpPr/>
      </dsp:nvSpPr>
      <dsp:spPr>
        <a:xfrm>
          <a:off x="2292918" y="0"/>
          <a:ext cx="3036395" cy="308343"/>
        </a:xfrm>
        <a:prstGeom prst="chevron">
          <a:avLst/>
        </a:prstGeom>
        <a:solidFill>
          <a:srgbClr val="7030A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l" defTabSz="622300">
            <a:lnSpc>
              <a:spcPct val="90000"/>
            </a:lnSpc>
            <a:spcBef>
              <a:spcPct val="0"/>
            </a:spcBef>
            <a:spcAft>
              <a:spcPct val="35000"/>
            </a:spcAft>
          </a:pPr>
          <a:r>
            <a:rPr lang="fr-FR" sz="1400" b="1" kern="1200" dirty="0"/>
            <a:t>Diagramme de séquences</a:t>
          </a:r>
        </a:p>
      </dsp:txBody>
      <dsp:txXfrm>
        <a:off x="2447090" y="0"/>
        <a:ext cx="2728052" cy="308343"/>
      </dsp:txXfrm>
    </dsp:sp>
    <dsp:sp modelId="{22734043-25B9-4349-949C-8ECA7A4A97CF}">
      <dsp:nvSpPr>
        <dsp:cNvPr id="0" name=""/>
        <dsp:cNvSpPr/>
      </dsp:nvSpPr>
      <dsp:spPr>
        <a:xfrm>
          <a:off x="4755889" y="0"/>
          <a:ext cx="2491141" cy="308343"/>
        </a:xfrm>
        <a:prstGeom prst="chevron">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ctr" defTabSz="622300">
            <a:lnSpc>
              <a:spcPct val="90000"/>
            </a:lnSpc>
            <a:spcBef>
              <a:spcPct val="0"/>
            </a:spcBef>
            <a:spcAft>
              <a:spcPct val="35000"/>
            </a:spcAft>
          </a:pPr>
          <a:r>
            <a:rPr lang="fr-FR" sz="1400" b="1" kern="1200" dirty="0"/>
            <a:t>Diagramme d’activité</a:t>
          </a:r>
        </a:p>
      </dsp:txBody>
      <dsp:txXfrm>
        <a:off x="4910061" y="0"/>
        <a:ext cx="2182798" cy="30834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6BD8AC-8EBA-42A0-AE99-4CCDF4D131AC}">
      <dsp:nvSpPr>
        <dsp:cNvPr id="0" name=""/>
        <dsp:cNvSpPr/>
      </dsp:nvSpPr>
      <dsp:spPr>
        <a:xfrm>
          <a:off x="1949" y="0"/>
          <a:ext cx="2866343" cy="308343"/>
        </a:xfrm>
        <a:prstGeom prst="homePlate">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lvl="0" algn="l" defTabSz="622300">
            <a:lnSpc>
              <a:spcPct val="90000"/>
            </a:lnSpc>
            <a:spcBef>
              <a:spcPct val="0"/>
            </a:spcBef>
            <a:spcAft>
              <a:spcPct val="35000"/>
            </a:spcAft>
          </a:pPr>
          <a:r>
            <a:rPr lang="fr-FR" sz="1400" b="1" kern="1200" dirty="0"/>
            <a:t>   Diagramme de classe</a:t>
          </a:r>
        </a:p>
      </dsp:txBody>
      <dsp:txXfrm>
        <a:off x="1949" y="0"/>
        <a:ext cx="2789257" cy="308343"/>
      </dsp:txXfrm>
    </dsp:sp>
    <dsp:sp modelId="{1E427810-1B61-46BA-BF44-B86E06B300AA}">
      <dsp:nvSpPr>
        <dsp:cNvPr id="0" name=""/>
        <dsp:cNvSpPr/>
      </dsp:nvSpPr>
      <dsp:spPr>
        <a:xfrm>
          <a:off x="2292918" y="0"/>
          <a:ext cx="3036395" cy="308343"/>
        </a:xfrm>
        <a:prstGeom prst="chevron">
          <a:avLst/>
        </a:prstGeom>
        <a:solidFill>
          <a:srgbClr val="7030A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l" defTabSz="622300">
            <a:lnSpc>
              <a:spcPct val="90000"/>
            </a:lnSpc>
            <a:spcBef>
              <a:spcPct val="0"/>
            </a:spcBef>
            <a:spcAft>
              <a:spcPct val="35000"/>
            </a:spcAft>
          </a:pPr>
          <a:r>
            <a:rPr lang="fr-FR" sz="1400" b="1" kern="1200" dirty="0"/>
            <a:t>Diagramme de séquences</a:t>
          </a:r>
        </a:p>
      </dsp:txBody>
      <dsp:txXfrm>
        <a:off x="2447090" y="0"/>
        <a:ext cx="2728052" cy="308343"/>
      </dsp:txXfrm>
    </dsp:sp>
    <dsp:sp modelId="{22734043-25B9-4349-949C-8ECA7A4A97CF}">
      <dsp:nvSpPr>
        <dsp:cNvPr id="0" name=""/>
        <dsp:cNvSpPr/>
      </dsp:nvSpPr>
      <dsp:spPr>
        <a:xfrm>
          <a:off x="4755889" y="0"/>
          <a:ext cx="2491141" cy="308343"/>
        </a:xfrm>
        <a:prstGeom prst="chevron">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ctr" defTabSz="622300">
            <a:lnSpc>
              <a:spcPct val="90000"/>
            </a:lnSpc>
            <a:spcBef>
              <a:spcPct val="0"/>
            </a:spcBef>
            <a:spcAft>
              <a:spcPct val="35000"/>
            </a:spcAft>
          </a:pPr>
          <a:r>
            <a:rPr lang="fr-FR" sz="1400" b="1" kern="1200" dirty="0"/>
            <a:t>Diagramme d’activité</a:t>
          </a:r>
        </a:p>
      </dsp:txBody>
      <dsp:txXfrm>
        <a:off x="4910061" y="0"/>
        <a:ext cx="2182798" cy="30834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6BD8AC-8EBA-42A0-AE99-4CCDF4D131AC}">
      <dsp:nvSpPr>
        <dsp:cNvPr id="0" name=""/>
        <dsp:cNvSpPr/>
      </dsp:nvSpPr>
      <dsp:spPr>
        <a:xfrm>
          <a:off x="1949" y="0"/>
          <a:ext cx="2866343" cy="308343"/>
        </a:xfrm>
        <a:prstGeom prst="homePlate">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676" tIns="37338" rIns="18669" bIns="37338" numCol="1" spcCol="1270" anchor="ctr" anchorCtr="0">
          <a:noAutofit/>
        </a:bodyPr>
        <a:lstStyle/>
        <a:p>
          <a:pPr lvl="0" algn="l" defTabSz="622300">
            <a:lnSpc>
              <a:spcPct val="90000"/>
            </a:lnSpc>
            <a:spcBef>
              <a:spcPct val="0"/>
            </a:spcBef>
            <a:spcAft>
              <a:spcPct val="35000"/>
            </a:spcAft>
          </a:pPr>
          <a:r>
            <a:rPr lang="fr-FR" sz="1400" b="1" kern="1200" dirty="0"/>
            <a:t>   Diagramme de classe</a:t>
          </a:r>
        </a:p>
      </dsp:txBody>
      <dsp:txXfrm>
        <a:off x="1949" y="0"/>
        <a:ext cx="2789257" cy="308343"/>
      </dsp:txXfrm>
    </dsp:sp>
    <dsp:sp modelId="{1E427810-1B61-46BA-BF44-B86E06B300AA}">
      <dsp:nvSpPr>
        <dsp:cNvPr id="0" name=""/>
        <dsp:cNvSpPr/>
      </dsp:nvSpPr>
      <dsp:spPr>
        <a:xfrm>
          <a:off x="2292918" y="0"/>
          <a:ext cx="3036395" cy="308343"/>
        </a:xfrm>
        <a:prstGeom prst="chevron">
          <a:avLst/>
        </a:prstGeom>
        <a:solidFill>
          <a:schemeClr val="accent1">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l" defTabSz="622300">
            <a:lnSpc>
              <a:spcPct val="90000"/>
            </a:lnSpc>
            <a:spcBef>
              <a:spcPct val="0"/>
            </a:spcBef>
            <a:spcAft>
              <a:spcPct val="35000"/>
            </a:spcAft>
          </a:pPr>
          <a:r>
            <a:rPr lang="fr-FR" sz="1400" b="1" kern="1200" dirty="0"/>
            <a:t>Diagramme de séquences</a:t>
          </a:r>
        </a:p>
      </dsp:txBody>
      <dsp:txXfrm>
        <a:off x="2447090" y="0"/>
        <a:ext cx="2728052" cy="308343"/>
      </dsp:txXfrm>
    </dsp:sp>
    <dsp:sp modelId="{22734043-25B9-4349-949C-8ECA7A4A97CF}">
      <dsp:nvSpPr>
        <dsp:cNvPr id="0" name=""/>
        <dsp:cNvSpPr/>
      </dsp:nvSpPr>
      <dsp:spPr>
        <a:xfrm>
          <a:off x="4755889" y="0"/>
          <a:ext cx="2491141" cy="308343"/>
        </a:xfrm>
        <a:prstGeom prst="chevron">
          <a:avLst/>
        </a:prstGeom>
        <a:solidFill>
          <a:schemeClr val="accent5">
            <a:lumMod val="50000"/>
            <a:lumOff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37338" rIns="18669" bIns="37338" numCol="1" spcCol="1270" anchor="ctr" anchorCtr="0">
          <a:noAutofit/>
        </a:bodyPr>
        <a:lstStyle/>
        <a:p>
          <a:pPr lvl="0" algn="ctr" defTabSz="622300">
            <a:lnSpc>
              <a:spcPct val="90000"/>
            </a:lnSpc>
            <a:spcBef>
              <a:spcPct val="0"/>
            </a:spcBef>
            <a:spcAft>
              <a:spcPct val="35000"/>
            </a:spcAft>
          </a:pPr>
          <a:r>
            <a:rPr lang="fr-FR" sz="1400" b="1" kern="1200" dirty="0"/>
            <a:t>Diagramme d’activité</a:t>
          </a:r>
        </a:p>
      </dsp:txBody>
      <dsp:txXfrm>
        <a:off x="4910061" y="0"/>
        <a:ext cx="2182798" cy="308343"/>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jpg>
</file>

<file path=ppt/media/image2.png>
</file>

<file path=ppt/media/image20.png>
</file>

<file path=ppt/media/image21.png>
</file>

<file path=ppt/media/image3.png>
</file>

<file path=ppt/media/image4.jpg>
</file>

<file path=ppt/media/image5.jpg>
</file>

<file path=ppt/media/image6.png>
</file>

<file path=ppt/media/image7.jfif>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a:extLst>
              <a:ext uri="{FF2B5EF4-FFF2-40B4-BE49-F238E27FC236}">
                <a16:creationId xmlns:a16="http://schemas.microsoft.com/office/drawing/2014/main" id="{7474A257-3573-49D0-8B14-4E498DC1367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1B96451E-0B69-4239-93E9-63EDFCAD8C03}" type="slidenum">
              <a:rPr lang="fr-FR" altLang="fr-FR"/>
              <a:pPr/>
              <a:t>1</a:t>
            </a:fld>
            <a:endParaRPr lang="fr-FR" altLang="fr-FR"/>
          </a:p>
        </p:txBody>
      </p:sp>
      <p:sp>
        <p:nvSpPr>
          <p:cNvPr id="5123" name="Rectangle 2">
            <a:extLst>
              <a:ext uri="{FF2B5EF4-FFF2-40B4-BE49-F238E27FC236}">
                <a16:creationId xmlns:a16="http://schemas.microsoft.com/office/drawing/2014/main" id="{E2A9B5EA-BE1E-4A6F-AB9C-1CF3A64959F9}"/>
              </a:ext>
            </a:extLst>
          </p:cNvPr>
          <p:cNvSpPr>
            <a:spLocks noGrp="1" noRot="1" noChangeAspect="1" noChangeArrowheads="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4" name="Rectangle 3">
            <a:extLst>
              <a:ext uri="{FF2B5EF4-FFF2-40B4-BE49-F238E27FC236}">
                <a16:creationId xmlns:a16="http://schemas.microsoft.com/office/drawing/2014/main" id="{8BDE55FE-9C65-4F13-BE11-BA60A12AB75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fr-FR" altLang="fr-F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02588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03898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91675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67441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96965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68085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55416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43186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26778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6"/>
        <p:cNvGrpSpPr/>
        <p:nvPr/>
      </p:nvGrpSpPr>
      <p:grpSpPr>
        <a:xfrm>
          <a:off x="0" y="0"/>
          <a:ext cx="0" cy="0"/>
          <a:chOff x="0" y="0"/>
          <a:chExt cx="0" cy="0"/>
        </a:xfrm>
      </p:grpSpPr>
      <p:sp>
        <p:nvSpPr>
          <p:cNvPr id="3847" name="Google Shape;384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8" name="Google Shape;384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47470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05977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3238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66397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86641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38715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23381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14655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4"/>
        <p:cNvGrpSpPr/>
        <p:nvPr/>
      </p:nvGrpSpPr>
      <p:grpSpPr>
        <a:xfrm>
          <a:off x="0" y="0"/>
          <a:ext cx="0" cy="0"/>
          <a:chOff x="0" y="0"/>
          <a:chExt cx="0" cy="0"/>
        </a:xfrm>
      </p:grpSpPr>
      <p:sp>
        <p:nvSpPr>
          <p:cNvPr id="4035" name="Google Shape;4035;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6" name="Google Shape;4036;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7"/>
        <p:cNvGrpSpPr/>
        <p:nvPr/>
      </p:nvGrpSpPr>
      <p:grpSpPr>
        <a:xfrm>
          <a:off x="0" y="0"/>
          <a:ext cx="0" cy="0"/>
          <a:chOff x="0" y="0"/>
          <a:chExt cx="0" cy="0"/>
        </a:xfrm>
      </p:grpSpPr>
      <p:sp>
        <p:nvSpPr>
          <p:cNvPr id="3838" name="Google Shape;383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9" name="Google Shape;383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7171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3"/>
        <p:cNvGrpSpPr/>
        <p:nvPr/>
      </p:nvGrpSpPr>
      <p:grpSpPr>
        <a:xfrm>
          <a:off x="0" y="0"/>
          <a:ext cx="0" cy="0"/>
          <a:chOff x="0" y="0"/>
          <a:chExt cx="0" cy="0"/>
        </a:xfrm>
      </p:grpSpPr>
      <p:sp>
        <p:nvSpPr>
          <p:cNvPr id="3894" name="Google Shape;389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5" name="Google Shape;389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3"/>
        <p:cNvGrpSpPr/>
        <p:nvPr/>
      </p:nvGrpSpPr>
      <p:grpSpPr>
        <a:xfrm>
          <a:off x="0" y="0"/>
          <a:ext cx="0" cy="0"/>
          <a:chOff x="0" y="0"/>
          <a:chExt cx="0" cy="0"/>
        </a:xfrm>
      </p:grpSpPr>
      <p:sp>
        <p:nvSpPr>
          <p:cNvPr id="3894" name="Google Shape;389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5" name="Google Shape;389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9430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3"/>
        <p:cNvGrpSpPr/>
        <p:nvPr/>
      </p:nvGrpSpPr>
      <p:grpSpPr>
        <a:xfrm>
          <a:off x="0" y="0"/>
          <a:ext cx="0" cy="0"/>
          <a:chOff x="0" y="0"/>
          <a:chExt cx="0" cy="0"/>
        </a:xfrm>
      </p:grpSpPr>
      <p:sp>
        <p:nvSpPr>
          <p:cNvPr id="3894" name="Google Shape;389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5" name="Google Shape;389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3703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526"/>
        <p:cNvGrpSpPr/>
        <p:nvPr/>
      </p:nvGrpSpPr>
      <p:grpSpPr>
        <a:xfrm>
          <a:off x="0" y="0"/>
          <a:ext cx="0" cy="0"/>
          <a:chOff x="0" y="0"/>
          <a:chExt cx="0" cy="0"/>
        </a:xfrm>
      </p:grpSpPr>
      <p:sp>
        <p:nvSpPr>
          <p:cNvPr id="527" name="Google Shape;527;p3"/>
          <p:cNvSpPr txBox="1">
            <a:spLocks noGrp="1"/>
          </p:cNvSpPr>
          <p:nvPr>
            <p:ph type="ctrTitle"/>
          </p:nvPr>
        </p:nvSpPr>
        <p:spPr>
          <a:xfrm>
            <a:off x="685800" y="2878750"/>
            <a:ext cx="52689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2400"/>
              <a:buNone/>
              <a:defRPr>
                <a:solidFill>
                  <a:schemeClr val="accent2"/>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endParaRPr/>
          </a:p>
        </p:txBody>
      </p:sp>
      <p:grpSp>
        <p:nvGrpSpPr>
          <p:cNvPr id="529" name="Google Shape;529;p3"/>
          <p:cNvGrpSpPr/>
          <p:nvPr/>
        </p:nvGrpSpPr>
        <p:grpSpPr>
          <a:xfrm rot="10800000">
            <a:off x="8705367" y="28698"/>
            <a:ext cx="410132" cy="5086302"/>
            <a:chOff x="836200" y="238125"/>
            <a:chExt cx="422425" cy="5238750"/>
          </a:xfrm>
        </p:grpSpPr>
        <p:sp>
          <p:nvSpPr>
            <p:cNvPr id="530" name="Google Shape;530;p3"/>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3"/>
          <p:cNvGrpSpPr/>
          <p:nvPr/>
        </p:nvGrpSpPr>
        <p:grpSpPr>
          <a:xfrm rot="10800000">
            <a:off x="6659535" y="28698"/>
            <a:ext cx="2309844" cy="5086302"/>
            <a:chOff x="986700" y="238125"/>
            <a:chExt cx="2379075" cy="5238750"/>
          </a:xfrm>
        </p:grpSpPr>
        <p:sp>
          <p:nvSpPr>
            <p:cNvPr id="611" name="Google Shape;611;p3"/>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3"/>
          <p:cNvGrpSpPr/>
          <p:nvPr/>
        </p:nvGrpSpPr>
        <p:grpSpPr>
          <a:xfrm rot="10800000">
            <a:off x="6367294" y="28698"/>
            <a:ext cx="2017554" cy="5086302"/>
            <a:chOff x="1588750" y="238125"/>
            <a:chExt cx="2078025" cy="5238750"/>
          </a:xfrm>
        </p:grpSpPr>
        <p:sp>
          <p:nvSpPr>
            <p:cNvPr id="731" name="Google Shape;731;p3"/>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3"/>
          <p:cNvGrpSpPr/>
          <p:nvPr/>
        </p:nvGrpSpPr>
        <p:grpSpPr>
          <a:xfrm rot="10800000">
            <a:off x="6367294" y="28698"/>
            <a:ext cx="2309820" cy="5086302"/>
            <a:chOff x="1287725" y="238125"/>
            <a:chExt cx="2379050" cy="5238750"/>
          </a:xfrm>
        </p:grpSpPr>
        <p:sp>
          <p:nvSpPr>
            <p:cNvPr id="941" name="Google Shape;941;p3"/>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563"/>
        <p:cNvGrpSpPr/>
        <p:nvPr/>
      </p:nvGrpSpPr>
      <p:grpSpPr>
        <a:xfrm>
          <a:off x="0" y="0"/>
          <a:ext cx="0" cy="0"/>
          <a:chOff x="0" y="0"/>
          <a:chExt cx="0" cy="0"/>
        </a:xfrm>
      </p:grpSpPr>
      <p:sp>
        <p:nvSpPr>
          <p:cNvPr id="1564" name="Google Shape;1564;p5"/>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1566" name="Google Shape;1566;p5"/>
          <p:cNvGrpSpPr/>
          <p:nvPr/>
        </p:nvGrpSpPr>
        <p:grpSpPr>
          <a:xfrm rot="10800000">
            <a:off x="8851487" y="28707"/>
            <a:ext cx="264012" cy="5086302"/>
            <a:chOff x="5307800" y="238125"/>
            <a:chExt cx="271925" cy="5238750"/>
          </a:xfrm>
        </p:grpSpPr>
        <p:sp>
          <p:nvSpPr>
            <p:cNvPr id="1567" name="Google Shape;1567;p5"/>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5"/>
          <p:cNvGrpSpPr/>
          <p:nvPr/>
        </p:nvGrpSpPr>
        <p:grpSpPr>
          <a:xfrm rot="10800000">
            <a:off x="7828571" y="28707"/>
            <a:ext cx="1140783" cy="5086302"/>
            <a:chOff x="5458325" y="238125"/>
            <a:chExt cx="1174975" cy="5238750"/>
          </a:xfrm>
        </p:grpSpPr>
        <p:sp>
          <p:nvSpPr>
            <p:cNvPr id="1625" name="Google Shape;1625;p5"/>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5"/>
          <p:cNvGrpSpPr/>
          <p:nvPr/>
        </p:nvGrpSpPr>
        <p:grpSpPr>
          <a:xfrm rot="10800000">
            <a:off x="7682451" y="28707"/>
            <a:ext cx="994639" cy="4940182"/>
            <a:chOff x="5759350" y="388625"/>
            <a:chExt cx="1024450" cy="5088250"/>
          </a:xfrm>
        </p:grpSpPr>
        <p:sp>
          <p:nvSpPr>
            <p:cNvPr id="1688" name="Google Shape;1688;p5"/>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
          <p:cNvGrpSpPr/>
          <p:nvPr/>
        </p:nvGrpSpPr>
        <p:grpSpPr>
          <a:xfrm rot="10800000">
            <a:off x="7682451" y="28707"/>
            <a:ext cx="1140783" cy="5086302"/>
            <a:chOff x="5608825" y="238125"/>
            <a:chExt cx="1174975" cy="5238750"/>
          </a:xfrm>
        </p:grpSpPr>
        <p:sp>
          <p:nvSpPr>
            <p:cNvPr id="1790" name="Google Shape;1790;p5"/>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0" name="Google Shape;1840;p5"/>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841"/>
        <p:cNvGrpSpPr/>
        <p:nvPr/>
      </p:nvGrpSpPr>
      <p:grpSpPr>
        <a:xfrm>
          <a:off x="0" y="0"/>
          <a:ext cx="0" cy="0"/>
          <a:chOff x="0" y="0"/>
          <a:chExt cx="0" cy="0"/>
        </a:xfrm>
      </p:grpSpPr>
      <p:sp>
        <p:nvSpPr>
          <p:cNvPr id="1842" name="Google Shape;1842;p6"/>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845" name="Google Shape;1845;p6"/>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1846" name="Google Shape;1846;p6"/>
          <p:cNvGrpSpPr/>
          <p:nvPr/>
        </p:nvGrpSpPr>
        <p:grpSpPr>
          <a:xfrm rot="10800000">
            <a:off x="8851487" y="28707"/>
            <a:ext cx="264012" cy="5086302"/>
            <a:chOff x="5307800" y="238125"/>
            <a:chExt cx="271925" cy="5238750"/>
          </a:xfrm>
        </p:grpSpPr>
        <p:sp>
          <p:nvSpPr>
            <p:cNvPr id="1847" name="Google Shape;1847;p6"/>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6"/>
          <p:cNvGrpSpPr/>
          <p:nvPr/>
        </p:nvGrpSpPr>
        <p:grpSpPr>
          <a:xfrm rot="10800000">
            <a:off x="7828571" y="28707"/>
            <a:ext cx="1140783" cy="5086302"/>
            <a:chOff x="5458325" y="238125"/>
            <a:chExt cx="1174975" cy="5238750"/>
          </a:xfrm>
        </p:grpSpPr>
        <p:sp>
          <p:nvSpPr>
            <p:cNvPr id="1905" name="Google Shape;1905;p6"/>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6"/>
          <p:cNvGrpSpPr/>
          <p:nvPr/>
        </p:nvGrpSpPr>
        <p:grpSpPr>
          <a:xfrm rot="10800000">
            <a:off x="7682451" y="28707"/>
            <a:ext cx="994639" cy="4940182"/>
            <a:chOff x="5759350" y="388625"/>
            <a:chExt cx="1024450" cy="5088250"/>
          </a:xfrm>
        </p:grpSpPr>
        <p:sp>
          <p:nvSpPr>
            <p:cNvPr id="1968" name="Google Shape;1968;p6"/>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6"/>
          <p:cNvGrpSpPr/>
          <p:nvPr/>
        </p:nvGrpSpPr>
        <p:grpSpPr>
          <a:xfrm rot="10800000">
            <a:off x="7682451" y="28707"/>
            <a:ext cx="1140783" cy="5086302"/>
            <a:chOff x="5608825" y="238125"/>
            <a:chExt cx="1174975" cy="5238750"/>
          </a:xfrm>
        </p:grpSpPr>
        <p:sp>
          <p:nvSpPr>
            <p:cNvPr id="2070" name="Google Shape;2070;p6"/>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120"/>
        <p:cNvGrpSpPr/>
        <p:nvPr/>
      </p:nvGrpSpPr>
      <p:grpSpPr>
        <a:xfrm>
          <a:off x="0" y="0"/>
          <a:ext cx="0" cy="0"/>
          <a:chOff x="0" y="0"/>
          <a:chExt cx="0" cy="0"/>
        </a:xfrm>
      </p:grpSpPr>
      <p:sp>
        <p:nvSpPr>
          <p:cNvPr id="2121" name="Google Shape;2121;p7"/>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125" name="Google Shape;2125;p7"/>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2126" name="Google Shape;2126;p7"/>
          <p:cNvGrpSpPr/>
          <p:nvPr/>
        </p:nvGrpSpPr>
        <p:grpSpPr>
          <a:xfrm rot="10800000">
            <a:off x="8851487" y="28707"/>
            <a:ext cx="264012" cy="5086302"/>
            <a:chOff x="5307800" y="238125"/>
            <a:chExt cx="271925" cy="5238750"/>
          </a:xfrm>
        </p:grpSpPr>
        <p:sp>
          <p:nvSpPr>
            <p:cNvPr id="2127" name="Google Shape;2127;p7"/>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7"/>
          <p:cNvGrpSpPr/>
          <p:nvPr/>
        </p:nvGrpSpPr>
        <p:grpSpPr>
          <a:xfrm rot="10800000">
            <a:off x="7828571" y="28707"/>
            <a:ext cx="1140783" cy="5086302"/>
            <a:chOff x="5458325" y="238125"/>
            <a:chExt cx="1174975" cy="5238750"/>
          </a:xfrm>
        </p:grpSpPr>
        <p:sp>
          <p:nvSpPr>
            <p:cNvPr id="2185" name="Google Shape;2185;p7"/>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 name="Google Shape;2247;p7"/>
          <p:cNvGrpSpPr/>
          <p:nvPr/>
        </p:nvGrpSpPr>
        <p:grpSpPr>
          <a:xfrm rot="10800000">
            <a:off x="7682451" y="28707"/>
            <a:ext cx="994639" cy="4940182"/>
            <a:chOff x="5759350" y="388625"/>
            <a:chExt cx="1024450" cy="5088250"/>
          </a:xfrm>
        </p:grpSpPr>
        <p:sp>
          <p:nvSpPr>
            <p:cNvPr id="2248" name="Google Shape;2248;p7"/>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2349;p7"/>
          <p:cNvGrpSpPr/>
          <p:nvPr/>
        </p:nvGrpSpPr>
        <p:grpSpPr>
          <a:xfrm rot="10800000">
            <a:off x="7682451" y="28707"/>
            <a:ext cx="1140783" cy="5086302"/>
            <a:chOff x="5608825" y="238125"/>
            <a:chExt cx="1174975" cy="5238750"/>
          </a:xfrm>
        </p:grpSpPr>
        <p:sp>
          <p:nvSpPr>
            <p:cNvPr id="2350" name="Google Shape;2350;p7"/>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54"/>
        <p:cNvGrpSpPr/>
        <p:nvPr/>
      </p:nvGrpSpPr>
      <p:grpSpPr>
        <a:xfrm>
          <a:off x="0" y="0"/>
          <a:ext cx="0" cy="0"/>
          <a:chOff x="0" y="0"/>
          <a:chExt cx="0" cy="0"/>
        </a:xfrm>
      </p:grpSpPr>
      <p:sp>
        <p:nvSpPr>
          <p:cNvPr id="2955" name="Google Shape;2955;p10"/>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2956" name="Google Shape;2956;p10"/>
          <p:cNvGrpSpPr/>
          <p:nvPr/>
        </p:nvGrpSpPr>
        <p:grpSpPr>
          <a:xfrm rot="10800000">
            <a:off x="8851487" y="28707"/>
            <a:ext cx="264012" cy="5086302"/>
            <a:chOff x="5307800" y="238125"/>
            <a:chExt cx="271925" cy="5238750"/>
          </a:xfrm>
        </p:grpSpPr>
        <p:sp>
          <p:nvSpPr>
            <p:cNvPr id="2957" name="Google Shape;2957;p10"/>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0"/>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0"/>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0"/>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0"/>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0"/>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0"/>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0"/>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0"/>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0"/>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0"/>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0"/>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0"/>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0"/>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0"/>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0"/>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0"/>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0"/>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0"/>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0"/>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0"/>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0"/>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0"/>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0"/>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0"/>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0"/>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0"/>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0"/>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0"/>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0"/>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0"/>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0"/>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0"/>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0"/>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0"/>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0"/>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0"/>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0"/>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0"/>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0"/>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0"/>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0"/>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0"/>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0"/>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0"/>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0"/>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0"/>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0"/>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0"/>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0"/>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0"/>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0"/>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0"/>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0"/>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0"/>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0"/>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0"/>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4" name="Google Shape;3014;p10"/>
          <p:cNvGrpSpPr/>
          <p:nvPr/>
        </p:nvGrpSpPr>
        <p:grpSpPr>
          <a:xfrm rot="10800000">
            <a:off x="7828571" y="28707"/>
            <a:ext cx="1140783" cy="5086302"/>
            <a:chOff x="5458325" y="238125"/>
            <a:chExt cx="1174975" cy="5238750"/>
          </a:xfrm>
        </p:grpSpPr>
        <p:sp>
          <p:nvSpPr>
            <p:cNvPr id="3015" name="Google Shape;3015;p10"/>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0"/>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0"/>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0"/>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0"/>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0"/>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0"/>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0"/>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0"/>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0"/>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0"/>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0"/>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0"/>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0"/>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0"/>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0"/>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0"/>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0"/>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0"/>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0"/>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0"/>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0"/>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0"/>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0"/>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0"/>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0"/>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0"/>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0"/>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0"/>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0"/>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0"/>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0"/>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0"/>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0"/>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0"/>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0"/>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0"/>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0"/>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0"/>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0"/>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0"/>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0"/>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0"/>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0"/>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0"/>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0"/>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0"/>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0"/>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0"/>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0"/>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0"/>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0"/>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0"/>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0"/>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0"/>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0"/>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0"/>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0"/>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0"/>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0"/>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0"/>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0"/>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10"/>
          <p:cNvGrpSpPr/>
          <p:nvPr/>
        </p:nvGrpSpPr>
        <p:grpSpPr>
          <a:xfrm rot="10800000">
            <a:off x="7682451" y="28707"/>
            <a:ext cx="994639" cy="4940182"/>
            <a:chOff x="5759350" y="388625"/>
            <a:chExt cx="1024450" cy="5088250"/>
          </a:xfrm>
        </p:grpSpPr>
        <p:sp>
          <p:nvSpPr>
            <p:cNvPr id="3078" name="Google Shape;3078;p10"/>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0"/>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0"/>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0"/>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0"/>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0"/>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0"/>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0"/>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0"/>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0"/>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0"/>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0"/>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0"/>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0"/>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0"/>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0"/>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0"/>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0"/>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0"/>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0"/>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0"/>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0"/>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0"/>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0"/>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0"/>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0"/>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0"/>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0"/>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0"/>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0"/>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0"/>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0"/>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0"/>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0"/>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0"/>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0"/>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0"/>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0"/>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0"/>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0"/>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0"/>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0"/>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0"/>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0"/>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0"/>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0"/>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0"/>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0"/>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0"/>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0"/>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0"/>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0"/>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0"/>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0"/>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0"/>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0"/>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0"/>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0"/>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0"/>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0"/>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0"/>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0"/>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0"/>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0"/>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0"/>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0"/>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0"/>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0"/>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0"/>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0"/>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0"/>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0"/>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0"/>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0"/>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0"/>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0"/>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0"/>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0"/>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0"/>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0"/>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0"/>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0"/>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0"/>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0"/>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0"/>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0"/>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0"/>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0"/>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0"/>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0"/>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0"/>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0"/>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0"/>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0"/>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0"/>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0"/>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0"/>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0"/>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0"/>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0"/>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0"/>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10"/>
          <p:cNvGrpSpPr/>
          <p:nvPr/>
        </p:nvGrpSpPr>
        <p:grpSpPr>
          <a:xfrm rot="10800000">
            <a:off x="7682451" y="28707"/>
            <a:ext cx="1140783" cy="5086302"/>
            <a:chOff x="5608825" y="238125"/>
            <a:chExt cx="1174975" cy="5238750"/>
          </a:xfrm>
        </p:grpSpPr>
        <p:sp>
          <p:nvSpPr>
            <p:cNvPr id="3180" name="Google Shape;3180;p10"/>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0"/>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0"/>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0"/>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0"/>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0"/>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0"/>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0"/>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0"/>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0"/>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0"/>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0"/>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0"/>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0"/>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0"/>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0"/>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0"/>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0"/>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0"/>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0"/>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0"/>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0"/>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0"/>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0"/>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0"/>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0"/>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0"/>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0"/>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0"/>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0"/>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0"/>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0"/>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0"/>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0"/>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0"/>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0"/>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0"/>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0"/>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0"/>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0"/>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0"/>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0"/>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0"/>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0"/>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0"/>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0"/>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0"/>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0"/>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0"/>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0"/>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dark">
  <p:cSld name="BLANK_1">
    <p:bg>
      <p:bgPr>
        <a:solidFill>
          <a:schemeClr val="accent5"/>
        </a:solidFill>
        <a:effectLst/>
      </p:bgPr>
    </p:bg>
    <p:spTree>
      <p:nvGrpSpPr>
        <p:cNvPr id="1" name="Shape 3230"/>
        <p:cNvGrpSpPr/>
        <p:nvPr/>
      </p:nvGrpSpPr>
      <p:grpSpPr>
        <a:xfrm>
          <a:off x="0" y="0"/>
          <a:ext cx="0" cy="0"/>
          <a:chOff x="0" y="0"/>
          <a:chExt cx="0" cy="0"/>
        </a:xfrm>
      </p:grpSpPr>
      <p:grpSp>
        <p:nvGrpSpPr>
          <p:cNvPr id="3231" name="Google Shape;3231;p11"/>
          <p:cNvGrpSpPr/>
          <p:nvPr/>
        </p:nvGrpSpPr>
        <p:grpSpPr>
          <a:xfrm rot="10800000">
            <a:off x="8851487" y="28707"/>
            <a:ext cx="264012" cy="5086302"/>
            <a:chOff x="5307800" y="238125"/>
            <a:chExt cx="271925" cy="5238750"/>
          </a:xfrm>
        </p:grpSpPr>
        <p:sp>
          <p:nvSpPr>
            <p:cNvPr id="3232" name="Google Shape;3232;p11"/>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1"/>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1"/>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1"/>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1"/>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1"/>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1"/>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1"/>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1"/>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1"/>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1"/>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1"/>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1"/>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1"/>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1"/>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1"/>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1"/>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1"/>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1"/>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1"/>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1"/>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1"/>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1"/>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1"/>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1"/>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1"/>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1"/>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1"/>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1"/>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1"/>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1"/>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1"/>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1"/>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1"/>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1"/>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1"/>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1"/>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1"/>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1"/>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1"/>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1"/>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1"/>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1"/>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1"/>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1"/>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1"/>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1"/>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1"/>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1"/>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1"/>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1"/>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1"/>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1"/>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1"/>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1"/>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1"/>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1"/>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9" name="Google Shape;3289;p11"/>
          <p:cNvGrpSpPr/>
          <p:nvPr/>
        </p:nvGrpSpPr>
        <p:grpSpPr>
          <a:xfrm rot="10800000">
            <a:off x="7828571" y="28707"/>
            <a:ext cx="1140783" cy="5086302"/>
            <a:chOff x="5458325" y="238125"/>
            <a:chExt cx="1174975" cy="5238750"/>
          </a:xfrm>
        </p:grpSpPr>
        <p:sp>
          <p:nvSpPr>
            <p:cNvPr id="3290" name="Google Shape;3290;p11"/>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1"/>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1"/>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1"/>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1"/>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1"/>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1"/>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1"/>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1"/>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1"/>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1"/>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1"/>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1"/>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1"/>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1"/>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1"/>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1"/>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1"/>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1"/>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1"/>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1"/>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1"/>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1"/>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1"/>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1"/>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1"/>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1"/>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1"/>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1"/>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1"/>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1"/>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1"/>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1"/>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1"/>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1"/>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1"/>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1"/>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1"/>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1"/>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1"/>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1"/>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1"/>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1"/>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1"/>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1"/>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1"/>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1"/>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1"/>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1"/>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1"/>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1"/>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1"/>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1"/>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1"/>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1"/>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1"/>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1"/>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1"/>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1"/>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1"/>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1"/>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1"/>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11"/>
          <p:cNvGrpSpPr/>
          <p:nvPr/>
        </p:nvGrpSpPr>
        <p:grpSpPr>
          <a:xfrm rot="10800000">
            <a:off x="7682451" y="28707"/>
            <a:ext cx="994639" cy="4940182"/>
            <a:chOff x="5759350" y="388625"/>
            <a:chExt cx="1024450" cy="5088250"/>
          </a:xfrm>
        </p:grpSpPr>
        <p:sp>
          <p:nvSpPr>
            <p:cNvPr id="3353" name="Google Shape;3353;p11"/>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1"/>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1"/>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1"/>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1"/>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1"/>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1"/>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1"/>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1"/>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1"/>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1"/>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1"/>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1"/>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1"/>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1"/>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1"/>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1"/>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1"/>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1"/>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1"/>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1"/>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1"/>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1"/>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1"/>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1"/>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1"/>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1"/>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1"/>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1"/>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1"/>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1"/>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1"/>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1"/>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1"/>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1"/>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1"/>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1"/>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1"/>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1"/>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1"/>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1"/>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1"/>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1"/>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1"/>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1"/>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1"/>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1"/>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1"/>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1"/>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1"/>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1"/>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1"/>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1"/>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1"/>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1"/>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1"/>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1"/>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1"/>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1"/>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1"/>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1"/>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1"/>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1"/>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1"/>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1"/>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1"/>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1"/>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1"/>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1"/>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1"/>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1"/>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1"/>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1"/>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1"/>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1"/>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1"/>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1"/>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1"/>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1"/>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1"/>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1"/>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1"/>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1"/>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1"/>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1"/>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1"/>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1"/>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1"/>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1"/>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1"/>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1"/>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1"/>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1"/>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1"/>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1"/>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1"/>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1"/>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1"/>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1"/>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1"/>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1"/>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11"/>
          <p:cNvGrpSpPr/>
          <p:nvPr/>
        </p:nvGrpSpPr>
        <p:grpSpPr>
          <a:xfrm rot="10800000">
            <a:off x="7682451" y="28707"/>
            <a:ext cx="1140783" cy="5086302"/>
            <a:chOff x="5608825" y="238125"/>
            <a:chExt cx="1174975" cy="5238750"/>
          </a:xfrm>
        </p:grpSpPr>
        <p:sp>
          <p:nvSpPr>
            <p:cNvPr id="3455" name="Google Shape;3455;p11"/>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1"/>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1"/>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1"/>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1"/>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1"/>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1"/>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1"/>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1"/>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1"/>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1"/>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1"/>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1"/>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1"/>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1"/>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1"/>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1"/>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1"/>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1"/>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1"/>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1"/>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1"/>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1"/>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1"/>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1"/>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1"/>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1"/>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1"/>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1"/>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1"/>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1"/>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1"/>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1"/>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1"/>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1"/>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1"/>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1"/>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1"/>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1"/>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1"/>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1"/>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1"/>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1"/>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1"/>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1"/>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1"/>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1"/>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1"/>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1"/>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1"/>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5" name="Google Shape;3505;p1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AutoShape 32">
            <a:extLst>
              <a:ext uri="{FF2B5EF4-FFF2-40B4-BE49-F238E27FC236}">
                <a16:creationId xmlns:a16="http://schemas.microsoft.com/office/drawing/2014/main" id="{096DC023-ADAF-43D9-A817-E3727EF7327A}"/>
              </a:ext>
            </a:extLst>
          </p:cNvPr>
          <p:cNvSpPr>
            <a:spLocks noChangeArrowheads="1"/>
          </p:cNvSpPr>
          <p:nvPr userDrawn="1"/>
        </p:nvSpPr>
        <p:spPr bwMode="auto">
          <a:xfrm>
            <a:off x="1330326" y="2085976"/>
            <a:ext cx="6518275" cy="1350169"/>
          </a:xfrm>
          <a:prstGeom prst="flowChartAlternateProcess">
            <a:avLst/>
          </a:prstGeom>
          <a:noFill/>
          <a:ln w="9525">
            <a:solidFill>
              <a:schemeClr val="bg2"/>
            </a:solidFill>
            <a:miter lim="800000"/>
            <a:headEnd/>
            <a:tailEnd/>
          </a:ln>
          <a:effectLst>
            <a:prstShdw prst="shdw17" dist="17961" dir="13500000">
              <a:srgbClr val="6C89DA">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defRPr/>
            </a:pPr>
            <a:endParaRPr lang="fr-FR" altLang="fr-FR" sz="1350"/>
          </a:p>
        </p:txBody>
      </p:sp>
      <p:pic>
        <p:nvPicPr>
          <p:cNvPr id="3" name="Picture 51">
            <a:extLst>
              <a:ext uri="{FF2B5EF4-FFF2-40B4-BE49-F238E27FC236}">
                <a16:creationId xmlns:a16="http://schemas.microsoft.com/office/drawing/2014/main" id="{62D32C1F-C479-4942-B035-1414F2AB02B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90576" y="1815704"/>
            <a:ext cx="2303463"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53">
            <a:extLst>
              <a:ext uri="{FF2B5EF4-FFF2-40B4-BE49-F238E27FC236}">
                <a16:creationId xmlns:a16="http://schemas.microsoft.com/office/drawing/2014/main" id="{887C4E66-A710-49B5-9D55-E7DBDEF0B840}"/>
              </a:ext>
            </a:extLst>
          </p:cNvPr>
          <p:cNvSpPr>
            <a:spLocks noChangeArrowheads="1"/>
          </p:cNvSpPr>
          <p:nvPr userDrawn="1"/>
        </p:nvSpPr>
        <p:spPr bwMode="auto">
          <a:xfrm>
            <a:off x="0" y="123825"/>
            <a:ext cx="9144000" cy="538163"/>
          </a:xfrm>
          <a:prstGeom prst="rect">
            <a:avLst/>
          </a:prstGeom>
          <a:gradFill rotWithShape="1">
            <a:gsLst>
              <a:gs pos="0">
                <a:srgbClr val="FFFFFF"/>
              </a:gs>
              <a:gs pos="50000">
                <a:srgbClr val="C1D6FF"/>
              </a:gs>
              <a:gs pos="100000">
                <a:srgbClr val="FFFFFF"/>
              </a:gs>
            </a:gsLst>
            <a:lin ang="108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defRPr/>
            </a:pPr>
            <a:endParaRPr lang="fr-FR" altLang="fr-FR" sz="1350">
              <a:cs typeface="Arial" panose="020B0604020202020204" pitchFamily="34" charset="0"/>
            </a:endParaRPr>
          </a:p>
        </p:txBody>
      </p:sp>
      <p:pic>
        <p:nvPicPr>
          <p:cNvPr id="5" name="Image 4">
            <a:extLst>
              <a:ext uri="{FF2B5EF4-FFF2-40B4-BE49-F238E27FC236}">
                <a16:creationId xmlns:a16="http://schemas.microsoft.com/office/drawing/2014/main" id="{2A3A7CA3-A5A0-4C17-A47A-3D0F7AC07997}"/>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90500" y="94060"/>
            <a:ext cx="1049338" cy="5453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ZoneTexte 5">
            <a:extLst>
              <a:ext uri="{FF2B5EF4-FFF2-40B4-BE49-F238E27FC236}">
                <a16:creationId xmlns:a16="http://schemas.microsoft.com/office/drawing/2014/main" id="{618CE5E9-65CF-4BC5-8B2E-242DA4D7AA08}"/>
              </a:ext>
            </a:extLst>
          </p:cNvPr>
          <p:cNvSpPr txBox="1">
            <a:spLocks noChangeArrowheads="1"/>
          </p:cNvSpPr>
          <p:nvPr userDrawn="1"/>
        </p:nvSpPr>
        <p:spPr bwMode="auto">
          <a:xfrm>
            <a:off x="3636963" y="4805363"/>
            <a:ext cx="190500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fld id="{99799F4A-DD52-47A2-B5E9-DA2517C8A869}" type="slidenum">
              <a:rPr lang="fr-FR" altLang="fr-FR" sz="1200"/>
              <a:pPr algn="ctr" eaLnBrk="1" hangingPunct="1"/>
              <a:t>‹#›</a:t>
            </a:fld>
            <a:endParaRPr lang="fr-FR" altLang="fr-FR" sz="1200"/>
          </a:p>
        </p:txBody>
      </p:sp>
      <p:pic>
        <p:nvPicPr>
          <p:cNvPr id="7" name="Picture 17" descr="tri_logo">
            <a:extLst>
              <a:ext uri="{FF2B5EF4-FFF2-40B4-BE49-F238E27FC236}">
                <a16:creationId xmlns:a16="http://schemas.microsoft.com/office/drawing/2014/main" id="{03D1327E-0933-4B88-9E12-B5219197558E}"/>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077200" y="69056"/>
            <a:ext cx="8382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23">
            <a:extLst>
              <a:ext uri="{FF2B5EF4-FFF2-40B4-BE49-F238E27FC236}">
                <a16:creationId xmlns:a16="http://schemas.microsoft.com/office/drawing/2014/main" id="{53AD8982-25B0-4190-905A-2941EEAE57E4}"/>
              </a:ext>
            </a:extLst>
          </p:cNvPr>
          <p:cNvSpPr>
            <a:spLocks noChangeArrowheads="1"/>
          </p:cNvSpPr>
          <p:nvPr userDrawn="1"/>
        </p:nvSpPr>
        <p:spPr bwMode="auto">
          <a:xfrm>
            <a:off x="2344739" y="114300"/>
            <a:ext cx="4441825" cy="525066"/>
          </a:xfrm>
          <a:prstGeom prst="rect">
            <a:avLst/>
          </a:prstGeom>
          <a:noFill/>
          <a:ln w="9525">
            <a:noFill/>
            <a:miter lim="800000"/>
            <a:headEnd/>
            <a:tailEnd/>
          </a:ln>
          <a:effectLst/>
        </p:spPr>
        <p:txBody>
          <a:bodyPr anchor="ctr"/>
          <a:lstStyle/>
          <a:p>
            <a:pPr algn="ctr" eaLnBrk="1" fontAlgn="auto" hangingPunct="1">
              <a:spcBef>
                <a:spcPts val="0"/>
              </a:spcBef>
              <a:spcAft>
                <a:spcPts val="0"/>
              </a:spcAft>
              <a:tabLst>
                <a:tab pos="4457700" algn="r"/>
              </a:tabLst>
              <a:defRPr/>
            </a:pPr>
            <a:r>
              <a:rPr lang="fr-FR" sz="750" dirty="0">
                <a:solidFill>
                  <a:srgbClr val="1321A1"/>
                </a:solidFill>
                <a:latin typeface="Arial Unicode MS" pitchFamily="34" charset="-128"/>
                <a:ea typeface="Times New Roman" pitchFamily="18" charset="0"/>
                <a:cs typeface="Arial Unicode MS" pitchFamily="34" charset="-128"/>
              </a:rPr>
              <a:t>Ecole Nationale des Sciences Appliquées d’El Jadida </a:t>
            </a:r>
          </a:p>
          <a:p>
            <a:pPr algn="ctr" eaLnBrk="1" fontAlgn="auto" hangingPunct="1">
              <a:spcBef>
                <a:spcPts val="0"/>
              </a:spcBef>
              <a:spcAft>
                <a:spcPts val="0"/>
              </a:spcAft>
              <a:tabLst>
                <a:tab pos="4457700" algn="r"/>
              </a:tabLst>
              <a:defRPr/>
            </a:pPr>
            <a:r>
              <a:rPr lang="fr-FR" sz="750" dirty="0">
                <a:solidFill>
                  <a:srgbClr val="1321A1"/>
                </a:solidFill>
                <a:latin typeface="Arial Unicode MS" pitchFamily="34" charset="-128"/>
                <a:ea typeface="Times New Roman" pitchFamily="18" charset="0"/>
                <a:cs typeface="Arial Unicode MS" pitchFamily="34" charset="-128"/>
              </a:rPr>
              <a:t>Département  Télécommunications, Réseaux et Informatique</a:t>
            </a:r>
          </a:p>
          <a:p>
            <a:pPr algn="ctr" eaLnBrk="1" fontAlgn="auto" hangingPunct="1">
              <a:spcBef>
                <a:spcPts val="0"/>
              </a:spcBef>
              <a:spcAft>
                <a:spcPts val="0"/>
              </a:spcAft>
              <a:tabLst>
                <a:tab pos="4457700" algn="r"/>
              </a:tabLst>
              <a:defRPr/>
            </a:pPr>
            <a:r>
              <a:rPr lang="fr-FR" sz="750" dirty="0">
                <a:solidFill>
                  <a:srgbClr val="1321A1"/>
                </a:solidFill>
                <a:latin typeface="Arial Unicode MS" pitchFamily="34" charset="-128"/>
                <a:ea typeface="Times New Roman" pitchFamily="18" charset="0"/>
                <a:cs typeface="Arial Unicode MS" pitchFamily="34" charset="-128"/>
              </a:rPr>
              <a:t>Projets de fin d’année</a:t>
            </a:r>
          </a:p>
          <a:p>
            <a:pPr algn="ctr" eaLnBrk="1" fontAlgn="auto" hangingPunct="1">
              <a:spcBef>
                <a:spcPts val="0"/>
              </a:spcBef>
              <a:spcAft>
                <a:spcPts val="0"/>
              </a:spcAft>
              <a:tabLst>
                <a:tab pos="4457700" algn="r"/>
              </a:tabLst>
              <a:defRPr/>
            </a:pPr>
            <a:r>
              <a:rPr lang="fr-FR" sz="788" dirty="0">
                <a:solidFill>
                  <a:srgbClr val="1321A1"/>
                </a:solidFill>
                <a:latin typeface="Arial Unicode MS" pitchFamily="34" charset="-128"/>
                <a:ea typeface="Times New Roman" pitchFamily="18" charset="0"/>
                <a:cs typeface="Arial Unicode MS" pitchFamily="34" charset="-128"/>
              </a:rPr>
              <a:t>Année universitaire : 20…-20…</a:t>
            </a:r>
          </a:p>
        </p:txBody>
      </p:sp>
    </p:spTree>
    <p:extLst>
      <p:ext uri="{BB962C8B-B14F-4D97-AF65-F5344CB8AC3E}">
        <p14:creationId xmlns:p14="http://schemas.microsoft.com/office/powerpoint/2010/main" val="1659035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8300" y="739375"/>
            <a:ext cx="67611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1pPr>
            <a:lvl2pPr lvl="1">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2pPr>
            <a:lvl3pPr lvl="2">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3pPr>
            <a:lvl4pPr lvl="3">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4pPr>
            <a:lvl5pPr lvl="4">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5pPr>
            <a:lvl6pPr lvl="5">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6pPr>
            <a:lvl7pPr lvl="6">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7pPr>
            <a:lvl8pPr lvl="7">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8pPr>
            <a:lvl9pPr lvl="8">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9pPr>
          </a:lstStyle>
          <a:p>
            <a:endParaRPr/>
          </a:p>
        </p:txBody>
      </p:sp>
      <p:sp>
        <p:nvSpPr>
          <p:cNvPr id="7" name="Google Shape;7;p1"/>
          <p:cNvSpPr txBox="1">
            <a:spLocks noGrp="1"/>
          </p:cNvSpPr>
          <p:nvPr>
            <p:ph type="body" idx="1"/>
          </p:nvPr>
        </p:nvSpPr>
        <p:spPr>
          <a:xfrm>
            <a:off x="718300" y="1733550"/>
            <a:ext cx="6761100" cy="29805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1pPr>
            <a:lvl2pPr marL="914400" lvl="1"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2pPr>
            <a:lvl3pPr marL="1371600" lvl="2"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3pPr>
            <a:lvl4pPr marL="1828800" lvl="3"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4pPr>
            <a:lvl5pPr marL="2286000" lvl="4"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5pPr>
            <a:lvl6pPr marL="2743200" lvl="5"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6pPr>
            <a:lvl7pPr marL="3200400" lvl="6"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7pPr>
            <a:lvl8pPr marL="3657600" lvl="7"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8pPr>
            <a:lvl9pPr marL="4114800" lvl="8"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9pPr>
          </a:lstStyle>
          <a:p>
            <a:endParaRPr/>
          </a:p>
        </p:txBody>
      </p:sp>
      <p:sp>
        <p:nvSpPr>
          <p:cNvPr id="8" name="Google Shape;8;p1"/>
          <p:cNvSpPr txBox="1">
            <a:spLocks noGrp="1"/>
          </p:cNvSpPr>
          <p:nvPr>
            <p:ph type="sldNum" idx="12"/>
          </p:nvPr>
        </p:nvSpPr>
        <p:spPr>
          <a:xfrm>
            <a:off x="91531" y="4720201"/>
            <a:ext cx="548700" cy="393600"/>
          </a:xfrm>
          <a:prstGeom prst="rect">
            <a:avLst/>
          </a:prstGeom>
          <a:noFill/>
          <a:ln>
            <a:noFill/>
          </a:ln>
        </p:spPr>
        <p:txBody>
          <a:bodyPr spcFirstLastPara="1" wrap="square" lIns="91425" tIns="91425" rIns="91425" bIns="91425" anchor="ctr" anchorCtr="0">
            <a:noAutofit/>
          </a:bodyPr>
          <a:lstStyle>
            <a:lvl1pPr lvl="0">
              <a:buNone/>
              <a:defRPr sz="1200">
                <a:solidFill>
                  <a:schemeClr val="dk2"/>
                </a:solidFill>
                <a:latin typeface="Dosis ExtraLight"/>
                <a:ea typeface="Dosis ExtraLight"/>
                <a:cs typeface="Dosis ExtraLight"/>
                <a:sym typeface="Dosis ExtraLight"/>
              </a:defRPr>
            </a:lvl1pPr>
            <a:lvl2pPr lvl="1">
              <a:buNone/>
              <a:defRPr sz="1200">
                <a:solidFill>
                  <a:schemeClr val="dk2"/>
                </a:solidFill>
                <a:latin typeface="Dosis ExtraLight"/>
                <a:ea typeface="Dosis ExtraLight"/>
                <a:cs typeface="Dosis ExtraLight"/>
                <a:sym typeface="Dosis ExtraLight"/>
              </a:defRPr>
            </a:lvl2pPr>
            <a:lvl3pPr lvl="2">
              <a:buNone/>
              <a:defRPr sz="1200">
                <a:solidFill>
                  <a:schemeClr val="dk2"/>
                </a:solidFill>
                <a:latin typeface="Dosis ExtraLight"/>
                <a:ea typeface="Dosis ExtraLight"/>
                <a:cs typeface="Dosis ExtraLight"/>
                <a:sym typeface="Dosis ExtraLight"/>
              </a:defRPr>
            </a:lvl3pPr>
            <a:lvl4pPr lvl="3">
              <a:buNone/>
              <a:defRPr sz="1200">
                <a:solidFill>
                  <a:schemeClr val="dk2"/>
                </a:solidFill>
                <a:latin typeface="Dosis ExtraLight"/>
                <a:ea typeface="Dosis ExtraLight"/>
                <a:cs typeface="Dosis ExtraLight"/>
                <a:sym typeface="Dosis ExtraLight"/>
              </a:defRPr>
            </a:lvl4pPr>
            <a:lvl5pPr lvl="4">
              <a:buNone/>
              <a:defRPr sz="1200">
                <a:solidFill>
                  <a:schemeClr val="dk2"/>
                </a:solidFill>
                <a:latin typeface="Dosis ExtraLight"/>
                <a:ea typeface="Dosis ExtraLight"/>
                <a:cs typeface="Dosis ExtraLight"/>
                <a:sym typeface="Dosis ExtraLight"/>
              </a:defRPr>
            </a:lvl5pPr>
            <a:lvl6pPr lvl="5">
              <a:buNone/>
              <a:defRPr sz="1200">
                <a:solidFill>
                  <a:schemeClr val="dk2"/>
                </a:solidFill>
                <a:latin typeface="Dosis ExtraLight"/>
                <a:ea typeface="Dosis ExtraLight"/>
                <a:cs typeface="Dosis ExtraLight"/>
                <a:sym typeface="Dosis ExtraLight"/>
              </a:defRPr>
            </a:lvl6pPr>
            <a:lvl7pPr lvl="6">
              <a:buNone/>
              <a:defRPr sz="1200">
                <a:solidFill>
                  <a:schemeClr val="dk2"/>
                </a:solidFill>
                <a:latin typeface="Dosis ExtraLight"/>
                <a:ea typeface="Dosis ExtraLight"/>
                <a:cs typeface="Dosis ExtraLight"/>
                <a:sym typeface="Dosis ExtraLight"/>
              </a:defRPr>
            </a:lvl7pPr>
            <a:lvl8pPr lvl="7">
              <a:buNone/>
              <a:defRPr sz="1200">
                <a:solidFill>
                  <a:schemeClr val="dk2"/>
                </a:solidFill>
                <a:latin typeface="Dosis ExtraLight"/>
                <a:ea typeface="Dosis ExtraLight"/>
                <a:cs typeface="Dosis ExtraLight"/>
                <a:sym typeface="Dosis ExtraLight"/>
              </a:defRPr>
            </a:lvl8pPr>
            <a:lvl9pPr lvl="8">
              <a:buNone/>
              <a:defRPr sz="1200">
                <a:solidFill>
                  <a:schemeClr val="dk2"/>
                </a:solidFill>
                <a:latin typeface="Dosis ExtraLight"/>
                <a:ea typeface="Dosis ExtraLight"/>
                <a:cs typeface="Dosis ExtraLight"/>
                <a:sym typeface="Dosis ExtraLight"/>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6" r:id="rId5"/>
    <p:sldLayoutId id="2147483657" r:id="rId6"/>
    <p:sldLayoutId id="2147483660"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7.jfif"/><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53">
            <a:extLst>
              <a:ext uri="{FF2B5EF4-FFF2-40B4-BE49-F238E27FC236}">
                <a16:creationId xmlns:a16="http://schemas.microsoft.com/office/drawing/2014/main" id="{0C40FAF3-5E72-4374-A298-50B4021EC750}"/>
              </a:ext>
            </a:extLst>
          </p:cNvPr>
          <p:cNvSpPr>
            <a:spLocks noChangeArrowheads="1"/>
          </p:cNvSpPr>
          <p:nvPr/>
        </p:nvSpPr>
        <p:spPr bwMode="auto">
          <a:xfrm>
            <a:off x="1173957" y="3862389"/>
            <a:ext cx="6827044" cy="726281"/>
          </a:xfrm>
          <a:prstGeom prst="rect">
            <a:avLst/>
          </a:prstGeom>
          <a:gradFill rotWithShape="1">
            <a:gsLst>
              <a:gs pos="0">
                <a:srgbClr val="FFFFFF"/>
              </a:gs>
              <a:gs pos="50000">
                <a:srgbClr val="C1D6FF"/>
              </a:gs>
              <a:gs pos="100000">
                <a:srgbClr val="FFFFFF"/>
              </a:gs>
            </a:gsLst>
            <a:lin ang="108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fr-FR" altLang="fr-FR" sz="1050">
              <a:cs typeface="Arial" panose="020B0604020202020204" pitchFamily="34" charset="0"/>
            </a:endParaRPr>
          </a:p>
        </p:txBody>
      </p:sp>
      <p:sp>
        <p:nvSpPr>
          <p:cNvPr id="2069" name="Text Box 21">
            <a:extLst>
              <a:ext uri="{FF2B5EF4-FFF2-40B4-BE49-F238E27FC236}">
                <a16:creationId xmlns:a16="http://schemas.microsoft.com/office/drawing/2014/main" id="{F55E0A00-09FD-406E-9EC1-E2BB3E85FFF1}"/>
              </a:ext>
            </a:extLst>
          </p:cNvPr>
          <p:cNvSpPr txBox="1">
            <a:spLocks noChangeArrowheads="1"/>
          </p:cNvSpPr>
          <p:nvPr/>
        </p:nvSpPr>
        <p:spPr bwMode="auto">
          <a:xfrm>
            <a:off x="2178844" y="971550"/>
            <a:ext cx="4786313" cy="553998"/>
          </a:xfrm>
          <a:prstGeom prst="rect">
            <a:avLst/>
          </a:prstGeom>
          <a:noFill/>
          <a:ln>
            <a:noFill/>
          </a:ln>
          <a:effectLst>
            <a:outerShdw blurRad="63500" dist="38099" dir="2700000" algn="ctr" rotWithShape="0">
              <a:schemeClr val="bg2">
                <a:alpha val="50000"/>
              </a:schemeClr>
            </a:outerShdw>
          </a:effectLst>
          <a:extLst>
            <a:ext uri="{909E8E84-426E-40dd-AFC4-6F175D3DCCD1}"/>
            <a:ext uri="{91240B29-F687-4f45-9708-019B960494DF}"/>
          </a:extLst>
        </p:spPr>
        <p:txBody>
          <a:bodyPr>
            <a:spAutoFit/>
          </a:bodyPr>
          <a:lstStyle/>
          <a:p>
            <a:pPr algn="ctr">
              <a:defRPr/>
            </a:pPr>
            <a:r>
              <a:rPr lang="fr-FR" sz="1800" b="1" dirty="0">
                <a:latin typeface="+mj-lt"/>
              </a:rPr>
              <a:t>Projet de Fin d’Année </a:t>
            </a:r>
            <a:r>
              <a:rPr lang="fr-FR" sz="1800" b="1" dirty="0" smtClean="0">
                <a:latin typeface="+mj-lt"/>
              </a:rPr>
              <a:t>I</a:t>
            </a:r>
            <a:endParaRPr lang="fr-FR" sz="1800" b="1" dirty="0">
              <a:latin typeface="+mj-lt"/>
            </a:endParaRPr>
          </a:p>
          <a:p>
            <a:pPr algn="ctr">
              <a:defRPr/>
            </a:pPr>
            <a:r>
              <a:rPr lang="fr-FR" sz="1200" dirty="0">
                <a:latin typeface="+mj-lt"/>
              </a:rPr>
              <a:t>en</a:t>
            </a:r>
            <a:r>
              <a:rPr lang="fr-FR" sz="1050" b="1" dirty="0">
                <a:latin typeface="+mj-lt"/>
              </a:rPr>
              <a:t> Ingénierie informatique et technologies émergents</a:t>
            </a:r>
            <a:endParaRPr lang="fr-FR" sz="1050" dirty="0">
              <a:latin typeface="+mj-lt"/>
            </a:endParaRPr>
          </a:p>
        </p:txBody>
      </p:sp>
      <p:sp>
        <p:nvSpPr>
          <p:cNvPr id="4100" name="Text Box 28">
            <a:extLst>
              <a:ext uri="{FF2B5EF4-FFF2-40B4-BE49-F238E27FC236}">
                <a16:creationId xmlns:a16="http://schemas.microsoft.com/office/drawing/2014/main" id="{977D925F-3501-4E49-AEFE-9CE99E33A245}"/>
              </a:ext>
            </a:extLst>
          </p:cNvPr>
          <p:cNvSpPr txBox="1">
            <a:spLocks noChangeArrowheads="1"/>
          </p:cNvSpPr>
          <p:nvPr/>
        </p:nvSpPr>
        <p:spPr bwMode="auto">
          <a:xfrm>
            <a:off x="1289448" y="3850482"/>
            <a:ext cx="2653903" cy="577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fr-FR" altLang="fr-FR" sz="1050" i="1" dirty="0">
                <a:cs typeface="Times New Roman" panose="02020603050405020304" pitchFamily="18" charset="0"/>
              </a:rPr>
              <a:t>réalisé par:</a:t>
            </a:r>
          </a:p>
          <a:p>
            <a:pPr eaLnBrk="1" hangingPunct="1"/>
            <a:r>
              <a:rPr lang="fr-FR" altLang="fr-FR" sz="1050" b="1" i="1" dirty="0">
                <a:solidFill>
                  <a:srgbClr val="1321A1"/>
                </a:solidFill>
                <a:cs typeface="Times New Roman" panose="02020603050405020304" pitchFamily="18" charset="0"/>
              </a:rPr>
              <a:t>Omar MAZER</a:t>
            </a:r>
          </a:p>
          <a:p>
            <a:pPr eaLnBrk="1" hangingPunct="1"/>
            <a:r>
              <a:rPr lang="fr-FR" altLang="fr-FR" sz="1050" b="1" i="1" dirty="0">
                <a:solidFill>
                  <a:srgbClr val="1321A1"/>
                </a:solidFill>
                <a:cs typeface="Times New Roman" panose="02020603050405020304" pitchFamily="18" charset="0"/>
              </a:rPr>
              <a:t>Omar LAHRACH</a:t>
            </a:r>
            <a:endParaRPr lang="en-US" altLang="fr-FR" sz="1050" b="1" i="1" dirty="0">
              <a:solidFill>
                <a:srgbClr val="1321A1"/>
              </a:solidFill>
              <a:cs typeface="Times New Roman" panose="02020603050405020304" pitchFamily="18" charset="0"/>
            </a:endParaRPr>
          </a:p>
        </p:txBody>
      </p:sp>
      <p:sp>
        <p:nvSpPr>
          <p:cNvPr id="4101" name="Text Box 30">
            <a:extLst>
              <a:ext uri="{FF2B5EF4-FFF2-40B4-BE49-F238E27FC236}">
                <a16:creationId xmlns:a16="http://schemas.microsoft.com/office/drawing/2014/main" id="{50935127-84D6-48E9-B9E5-E4FC1CA25498}"/>
              </a:ext>
            </a:extLst>
          </p:cNvPr>
          <p:cNvSpPr txBox="1">
            <a:spLocks noChangeArrowheads="1"/>
          </p:cNvSpPr>
          <p:nvPr/>
        </p:nvSpPr>
        <p:spPr bwMode="auto">
          <a:xfrm>
            <a:off x="5715000" y="3850482"/>
            <a:ext cx="2171700" cy="669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r" eaLnBrk="1" hangingPunct="1"/>
            <a:r>
              <a:rPr lang="fr-FR" altLang="fr-FR" sz="1050" i="1" dirty="0">
                <a:cs typeface="Times New Roman" panose="02020603050405020304" pitchFamily="18" charset="0"/>
              </a:rPr>
              <a:t>Sous l’encadrement du :</a:t>
            </a:r>
            <a:endParaRPr lang="fr-FR" altLang="fr-FR" sz="1200" i="1" dirty="0">
              <a:cs typeface="Times New Roman" panose="02020603050405020304" pitchFamily="18" charset="0"/>
            </a:endParaRPr>
          </a:p>
          <a:p>
            <a:pPr algn="r" eaLnBrk="1" hangingPunct="1"/>
            <a:r>
              <a:rPr lang="fr-FR" altLang="fr-FR" sz="1050" b="1" i="1" dirty="0">
                <a:solidFill>
                  <a:srgbClr val="1321A1"/>
                </a:solidFill>
                <a:cs typeface="Times New Roman" panose="02020603050405020304" pitchFamily="18" charset="0"/>
              </a:rPr>
              <a:t>Prof. Mohamed BOUSMAH</a:t>
            </a:r>
            <a:r>
              <a:rPr lang="fr-FR" altLang="fr-FR" sz="1500" b="1" i="1" dirty="0">
                <a:solidFill>
                  <a:srgbClr val="1321A1"/>
                </a:solidFill>
                <a:cs typeface="Times New Roman" panose="02020603050405020304" pitchFamily="18" charset="0"/>
              </a:rPr>
              <a:t>	</a:t>
            </a:r>
            <a:r>
              <a:rPr lang="fr-FR" altLang="fr-FR" sz="1200" b="1" i="1" dirty="0">
                <a:solidFill>
                  <a:srgbClr val="1321A1"/>
                </a:solidFill>
                <a:cs typeface="Times New Roman" panose="02020603050405020304" pitchFamily="18" charset="0"/>
              </a:rPr>
              <a:t>	</a:t>
            </a:r>
          </a:p>
        </p:txBody>
      </p:sp>
      <p:sp>
        <p:nvSpPr>
          <p:cNvPr id="4102" name="TextBox 3">
            <a:extLst>
              <a:ext uri="{FF2B5EF4-FFF2-40B4-BE49-F238E27FC236}">
                <a16:creationId xmlns:a16="http://schemas.microsoft.com/office/drawing/2014/main" id="{49DE4846-9926-4188-911E-39BC0B5F11A4}"/>
              </a:ext>
            </a:extLst>
          </p:cNvPr>
          <p:cNvSpPr txBox="1">
            <a:spLocks noChangeArrowheads="1"/>
          </p:cNvSpPr>
          <p:nvPr/>
        </p:nvSpPr>
        <p:spPr bwMode="auto">
          <a:xfrm>
            <a:off x="2514601" y="2400300"/>
            <a:ext cx="4218385"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r>
              <a:rPr lang="fr-FR" altLang="fr-FR" sz="1950" b="1" dirty="0"/>
              <a:t>Conception et développement d’une application mobile Smart-Assurance</a:t>
            </a:r>
            <a:endParaRPr lang="fr-FR" altLang="fr-FR" sz="1950" dirty="0"/>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16"/>
          <p:cNvSpPr txBox="1">
            <a:spLocks noGrp="1"/>
          </p:cNvSpPr>
          <p:nvPr>
            <p:ph type="ctrTitle"/>
          </p:nvPr>
        </p:nvSpPr>
        <p:spPr>
          <a:xfrm>
            <a:off x="685800" y="2676723"/>
            <a:ext cx="52689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 dirty="0"/>
          </a:p>
          <a:p>
            <a:pPr lvl="0"/>
            <a:r>
              <a:rPr lang="en-US" dirty="0"/>
              <a:t>ANALYSE ET CONCEPTION</a:t>
            </a:r>
          </a:p>
        </p:txBody>
      </p:sp>
      <p:sp>
        <p:nvSpPr>
          <p:cNvPr id="3859" name="Google Shape;3859;p16"/>
          <p:cNvSpPr txBox="1">
            <a:spLocks noGrp="1"/>
          </p:cNvSpPr>
          <p:nvPr>
            <p:ph type="subTitle" idx="1"/>
          </p:nvPr>
        </p:nvSpPr>
        <p:spPr>
          <a:xfrm>
            <a:off x="499730" y="3844826"/>
            <a:ext cx="5943600" cy="784800"/>
          </a:xfrm>
          <a:prstGeom prst="rect">
            <a:avLst/>
          </a:prstGeom>
        </p:spPr>
        <p:txBody>
          <a:bodyPr spcFirstLastPara="1" wrap="square" lIns="91425" tIns="91425" rIns="91425" bIns="91425" anchor="t" anchorCtr="0">
            <a:noAutofit/>
          </a:bodyPr>
          <a:lstStyle/>
          <a:p>
            <a:pPr marL="0" lvl="0" indent="0"/>
            <a:r>
              <a:rPr lang="fr-FR" dirty="0"/>
              <a:t>Ce chapitre a pour objectif de donner une vue claire sur la conception établie au niveau de ce projet</a:t>
            </a:r>
            <a:endParaRPr dirty="0"/>
          </a:p>
        </p:txBody>
      </p:sp>
      <p:grpSp>
        <p:nvGrpSpPr>
          <p:cNvPr id="21" name="Google Shape;4194;p39">
            <a:extLst>
              <a:ext uri="{FF2B5EF4-FFF2-40B4-BE49-F238E27FC236}">
                <a16:creationId xmlns:a16="http://schemas.microsoft.com/office/drawing/2014/main" id="{0B21E402-69B1-45EE-B285-0EEE3D02C2D0}"/>
              </a:ext>
            </a:extLst>
          </p:cNvPr>
          <p:cNvGrpSpPr/>
          <p:nvPr/>
        </p:nvGrpSpPr>
        <p:grpSpPr>
          <a:xfrm rot="19863970">
            <a:off x="1021765" y="737644"/>
            <a:ext cx="351204" cy="324661"/>
            <a:chOff x="5975075" y="2327500"/>
            <a:chExt cx="420100" cy="388350"/>
          </a:xfrm>
        </p:grpSpPr>
        <p:sp>
          <p:nvSpPr>
            <p:cNvPr id="22" name="Google Shape;4195;p39">
              <a:extLst>
                <a:ext uri="{FF2B5EF4-FFF2-40B4-BE49-F238E27FC236}">
                  <a16:creationId xmlns:a16="http://schemas.microsoft.com/office/drawing/2014/main" id="{316E9F8D-0ED5-4BC9-82E5-4CF6D3A009BD}"/>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23" name="Google Shape;4196;p39">
              <a:extLst>
                <a:ext uri="{FF2B5EF4-FFF2-40B4-BE49-F238E27FC236}">
                  <a16:creationId xmlns:a16="http://schemas.microsoft.com/office/drawing/2014/main" id="{6478F2E2-81E5-41EE-AB06-F50F38AE99F7}"/>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24" name="Google Shape;4194;p39">
            <a:extLst>
              <a:ext uri="{FF2B5EF4-FFF2-40B4-BE49-F238E27FC236}">
                <a16:creationId xmlns:a16="http://schemas.microsoft.com/office/drawing/2014/main" id="{8C318692-8A53-461B-AF74-201D88596436}"/>
              </a:ext>
            </a:extLst>
          </p:cNvPr>
          <p:cNvGrpSpPr/>
          <p:nvPr/>
        </p:nvGrpSpPr>
        <p:grpSpPr>
          <a:xfrm rot="19863970">
            <a:off x="2384789" y="1551254"/>
            <a:ext cx="526497" cy="457929"/>
            <a:chOff x="5975075" y="2327500"/>
            <a:chExt cx="420100" cy="388350"/>
          </a:xfrm>
        </p:grpSpPr>
        <p:sp>
          <p:nvSpPr>
            <p:cNvPr id="25" name="Google Shape;4195;p39">
              <a:extLst>
                <a:ext uri="{FF2B5EF4-FFF2-40B4-BE49-F238E27FC236}">
                  <a16:creationId xmlns:a16="http://schemas.microsoft.com/office/drawing/2014/main" id="{D35FE8DE-7B44-41FF-B5B6-3AE4AB88DD5C}"/>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26" name="Google Shape;4196;p39">
              <a:extLst>
                <a:ext uri="{FF2B5EF4-FFF2-40B4-BE49-F238E27FC236}">
                  <a16:creationId xmlns:a16="http://schemas.microsoft.com/office/drawing/2014/main" id="{E7D05219-0698-4DFD-9755-A7B3DAF35477}"/>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27" name="Google Shape;4194;p39">
            <a:extLst>
              <a:ext uri="{FF2B5EF4-FFF2-40B4-BE49-F238E27FC236}">
                <a16:creationId xmlns:a16="http://schemas.microsoft.com/office/drawing/2014/main" id="{8CE85278-8EED-4BFB-B1A2-C00C6E6A92F4}"/>
              </a:ext>
            </a:extLst>
          </p:cNvPr>
          <p:cNvGrpSpPr/>
          <p:nvPr/>
        </p:nvGrpSpPr>
        <p:grpSpPr>
          <a:xfrm rot="19863970">
            <a:off x="1676447" y="803898"/>
            <a:ext cx="254381" cy="280616"/>
            <a:chOff x="5975075" y="2327500"/>
            <a:chExt cx="420100" cy="388350"/>
          </a:xfrm>
        </p:grpSpPr>
        <p:sp>
          <p:nvSpPr>
            <p:cNvPr id="28" name="Google Shape;4195;p39">
              <a:extLst>
                <a:ext uri="{FF2B5EF4-FFF2-40B4-BE49-F238E27FC236}">
                  <a16:creationId xmlns:a16="http://schemas.microsoft.com/office/drawing/2014/main" id="{F6332D88-42E2-4F7B-A0C8-A7594B7DB157}"/>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29" name="Google Shape;4196;p39">
              <a:extLst>
                <a:ext uri="{FF2B5EF4-FFF2-40B4-BE49-F238E27FC236}">
                  <a16:creationId xmlns:a16="http://schemas.microsoft.com/office/drawing/2014/main" id="{38A94E31-8413-428E-83EF-AA941296CC5F}"/>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30" name="Google Shape;4194;p39">
            <a:extLst>
              <a:ext uri="{FF2B5EF4-FFF2-40B4-BE49-F238E27FC236}">
                <a16:creationId xmlns:a16="http://schemas.microsoft.com/office/drawing/2014/main" id="{8683751C-42CC-4000-952F-48687DF69DD8}"/>
              </a:ext>
            </a:extLst>
          </p:cNvPr>
          <p:cNvGrpSpPr/>
          <p:nvPr/>
        </p:nvGrpSpPr>
        <p:grpSpPr>
          <a:xfrm rot="19863970">
            <a:off x="2246478" y="148085"/>
            <a:ext cx="212535" cy="206203"/>
            <a:chOff x="5975075" y="2327500"/>
            <a:chExt cx="420100" cy="388350"/>
          </a:xfrm>
        </p:grpSpPr>
        <p:sp>
          <p:nvSpPr>
            <p:cNvPr id="31" name="Google Shape;4195;p39">
              <a:extLst>
                <a:ext uri="{FF2B5EF4-FFF2-40B4-BE49-F238E27FC236}">
                  <a16:creationId xmlns:a16="http://schemas.microsoft.com/office/drawing/2014/main" id="{C213E3BC-F5D0-474A-A8FB-44E7EEA8B2CB}"/>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32" name="Google Shape;4196;p39">
              <a:extLst>
                <a:ext uri="{FF2B5EF4-FFF2-40B4-BE49-F238E27FC236}">
                  <a16:creationId xmlns:a16="http://schemas.microsoft.com/office/drawing/2014/main" id="{C700168D-FFEE-4613-9523-E992F6CF6F92}"/>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33" name="Google Shape;4194;p39">
            <a:extLst>
              <a:ext uri="{FF2B5EF4-FFF2-40B4-BE49-F238E27FC236}">
                <a16:creationId xmlns:a16="http://schemas.microsoft.com/office/drawing/2014/main" id="{E4D67A74-277B-44F9-8936-E70BFEFE199B}"/>
              </a:ext>
            </a:extLst>
          </p:cNvPr>
          <p:cNvGrpSpPr/>
          <p:nvPr/>
        </p:nvGrpSpPr>
        <p:grpSpPr>
          <a:xfrm rot="19863970">
            <a:off x="3296624" y="1000407"/>
            <a:ext cx="312557" cy="278630"/>
            <a:chOff x="5975075" y="2327500"/>
            <a:chExt cx="420100" cy="388350"/>
          </a:xfrm>
        </p:grpSpPr>
        <p:sp>
          <p:nvSpPr>
            <p:cNvPr id="34" name="Google Shape;4195;p39">
              <a:extLst>
                <a:ext uri="{FF2B5EF4-FFF2-40B4-BE49-F238E27FC236}">
                  <a16:creationId xmlns:a16="http://schemas.microsoft.com/office/drawing/2014/main" id="{6D0D96AC-332D-4936-B6F8-996376746B32}"/>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35" name="Google Shape;4196;p39">
              <a:extLst>
                <a:ext uri="{FF2B5EF4-FFF2-40B4-BE49-F238E27FC236}">
                  <a16:creationId xmlns:a16="http://schemas.microsoft.com/office/drawing/2014/main" id="{0B2B00FB-34C5-4180-9F02-AECEB010A29C}"/>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36" name="Google Shape;4152;p39">
            <a:extLst>
              <a:ext uri="{FF2B5EF4-FFF2-40B4-BE49-F238E27FC236}">
                <a16:creationId xmlns:a16="http://schemas.microsoft.com/office/drawing/2014/main" id="{C03FC2B6-D61C-4500-A1C0-CCAE847AFE50}"/>
              </a:ext>
            </a:extLst>
          </p:cNvPr>
          <p:cNvGrpSpPr/>
          <p:nvPr/>
        </p:nvGrpSpPr>
        <p:grpSpPr>
          <a:xfrm>
            <a:off x="2373336" y="564169"/>
            <a:ext cx="558438" cy="839940"/>
            <a:chOff x="3984000" y="1594200"/>
            <a:chExt cx="357800" cy="506800"/>
          </a:xfrm>
          <a:solidFill>
            <a:schemeClr val="accent2"/>
          </a:solidFill>
        </p:grpSpPr>
        <p:sp>
          <p:nvSpPr>
            <p:cNvPr id="37" name="Google Shape;4153;p39">
              <a:extLst>
                <a:ext uri="{FF2B5EF4-FFF2-40B4-BE49-F238E27FC236}">
                  <a16:creationId xmlns:a16="http://schemas.microsoft.com/office/drawing/2014/main" id="{1C8786F9-B1D2-4B28-A866-EB3A70E8B9E7}"/>
                </a:ext>
              </a:extLst>
            </p:cNvPr>
            <p:cNvSpPr/>
            <p:nvPr/>
          </p:nvSpPr>
          <p:spPr>
            <a:xfrm>
              <a:off x="3984000" y="1597875"/>
              <a:ext cx="44575" cy="503125"/>
            </a:xfrm>
            <a:custGeom>
              <a:avLst/>
              <a:gdLst/>
              <a:ahLst/>
              <a:cxnLst/>
              <a:rect l="l" t="t" r="r" b="b"/>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154;p39">
              <a:extLst>
                <a:ext uri="{FF2B5EF4-FFF2-40B4-BE49-F238E27FC236}">
                  <a16:creationId xmlns:a16="http://schemas.microsoft.com/office/drawing/2014/main" id="{AFC820B2-3448-4967-8FB8-9AB4B8B3C2BB}"/>
                </a:ext>
              </a:extLst>
            </p:cNvPr>
            <p:cNvSpPr/>
            <p:nvPr/>
          </p:nvSpPr>
          <p:spPr>
            <a:xfrm>
              <a:off x="4041375" y="1594200"/>
              <a:ext cx="300425" cy="229600"/>
            </a:xfrm>
            <a:custGeom>
              <a:avLst/>
              <a:gdLst/>
              <a:ahLst/>
              <a:cxnLst/>
              <a:rect l="l" t="t" r="r" b="b"/>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4946220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858"/>
                                        </p:tgtEl>
                                        <p:attrNameLst>
                                          <p:attrName>style.visibility</p:attrName>
                                        </p:attrNameLst>
                                      </p:cBhvr>
                                      <p:to>
                                        <p:strVal val="visible"/>
                                      </p:to>
                                    </p:set>
                                    <p:animEffect transition="in" filter="randombar(horizontal)">
                                      <p:cBhvr>
                                        <p:cTn id="7" dur="500"/>
                                        <p:tgtEl>
                                          <p:spTgt spid="3858"/>
                                        </p:tgtEl>
                                      </p:cBhvr>
                                    </p:animEffect>
                                  </p:childTnLst>
                                </p:cTn>
                              </p:par>
                              <p:par>
                                <p:cTn id="8" presetID="13" presetClass="entr" presetSubtype="16" fill="hold" grpId="0" nodeType="withEffect">
                                  <p:stCondLst>
                                    <p:cond delay="0"/>
                                  </p:stCondLst>
                                  <p:childTnLst>
                                    <p:set>
                                      <p:cBhvr>
                                        <p:cTn id="9" dur="1" fill="hold">
                                          <p:stCondLst>
                                            <p:cond delay="0"/>
                                          </p:stCondLst>
                                        </p:cTn>
                                        <p:tgtEl>
                                          <p:spTgt spid="3859">
                                            <p:txEl>
                                              <p:pRg st="0" end="0"/>
                                            </p:txEl>
                                          </p:spTgt>
                                        </p:tgtEl>
                                        <p:attrNameLst>
                                          <p:attrName>style.visibility</p:attrName>
                                        </p:attrNameLst>
                                      </p:cBhvr>
                                      <p:to>
                                        <p:strVal val="visible"/>
                                      </p:to>
                                    </p:set>
                                    <p:animEffect transition="in" filter="plus(in)">
                                      <p:cBhvr>
                                        <p:cTn id="10" dur="2000"/>
                                        <p:tgtEl>
                                          <p:spTgt spid="3859">
                                            <p:txEl>
                                              <p:pRg st="0" end="0"/>
                                            </p:txEl>
                                          </p:spTgt>
                                        </p:tgtEl>
                                      </p:cBhvr>
                                    </p:animEffect>
                                  </p:childTnLst>
                                </p:cTn>
                              </p:par>
                            </p:childTnLst>
                          </p:cTn>
                        </p:par>
                        <p:par>
                          <p:cTn id="11" fill="hold">
                            <p:stCondLst>
                              <p:cond delay="2000"/>
                            </p:stCondLst>
                            <p:childTnLst>
                              <p:par>
                                <p:cTn id="12" presetID="42" presetClass="entr" presetSubtype="0" fill="hold" nodeType="afterEffect">
                                  <p:stCondLst>
                                    <p:cond delay="0"/>
                                  </p:stCondLst>
                                  <p:childTnLst>
                                    <p:set>
                                      <p:cBhvr>
                                        <p:cTn id="13" dur="1" fill="hold">
                                          <p:stCondLst>
                                            <p:cond delay="0"/>
                                          </p:stCondLst>
                                        </p:cTn>
                                        <p:tgtEl>
                                          <p:spTgt spid="36"/>
                                        </p:tgtEl>
                                        <p:attrNameLst>
                                          <p:attrName>style.visibility</p:attrName>
                                        </p:attrNameLst>
                                      </p:cBhvr>
                                      <p:to>
                                        <p:strVal val="visible"/>
                                      </p:to>
                                    </p:set>
                                    <p:animEffect transition="in" filter="fade">
                                      <p:cBhvr>
                                        <p:cTn id="14" dur="1000"/>
                                        <p:tgtEl>
                                          <p:spTgt spid="36"/>
                                        </p:tgtEl>
                                      </p:cBhvr>
                                    </p:animEffect>
                                    <p:anim calcmode="lin" valueType="num">
                                      <p:cBhvr>
                                        <p:cTn id="15" dur="1000" fill="hold"/>
                                        <p:tgtEl>
                                          <p:spTgt spid="36"/>
                                        </p:tgtEl>
                                        <p:attrNameLst>
                                          <p:attrName>ppt_x</p:attrName>
                                        </p:attrNameLst>
                                      </p:cBhvr>
                                      <p:tavLst>
                                        <p:tav tm="0">
                                          <p:val>
                                            <p:strVal val="#ppt_x"/>
                                          </p:val>
                                        </p:tav>
                                        <p:tav tm="100000">
                                          <p:val>
                                            <p:strVal val="#ppt_x"/>
                                          </p:val>
                                        </p:tav>
                                      </p:tavLst>
                                    </p:anim>
                                    <p:anim calcmode="lin" valueType="num">
                                      <p:cBhvr>
                                        <p:cTn id="16" dur="1000" fill="hold"/>
                                        <p:tgtEl>
                                          <p:spTgt spid="36"/>
                                        </p:tgtEl>
                                        <p:attrNameLst>
                                          <p:attrName>ppt_y</p:attrName>
                                        </p:attrNameLst>
                                      </p:cBhvr>
                                      <p:tavLst>
                                        <p:tav tm="0">
                                          <p:val>
                                            <p:strVal val="#ppt_y+.1"/>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0-#ppt_w/2"/>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12"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fill="hold"/>
                                        <p:tgtEl>
                                          <p:spTgt spid="27"/>
                                        </p:tgtEl>
                                        <p:attrNameLst>
                                          <p:attrName>ppt_x</p:attrName>
                                        </p:attrNameLst>
                                      </p:cBhvr>
                                      <p:tavLst>
                                        <p:tav tm="0">
                                          <p:val>
                                            <p:strVal val="0-#ppt_w/2"/>
                                          </p:val>
                                        </p:tav>
                                        <p:tav tm="100000">
                                          <p:val>
                                            <p:strVal val="#ppt_x"/>
                                          </p:val>
                                        </p:tav>
                                      </p:tavLst>
                                    </p:anim>
                                    <p:anim calcmode="lin" valueType="num">
                                      <p:cBhvr additive="base">
                                        <p:cTn id="24" dur="5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12" fill="hold"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0-#ppt_w/2"/>
                                          </p:val>
                                        </p:tav>
                                        <p:tav tm="100000">
                                          <p:val>
                                            <p:strVal val="#ppt_x"/>
                                          </p:val>
                                        </p:tav>
                                      </p:tavLst>
                                    </p:anim>
                                    <p:anim calcmode="lin" valueType="num">
                                      <p:cBhvr additive="base">
                                        <p:cTn id="28" dur="500" fill="hold"/>
                                        <p:tgtEl>
                                          <p:spTgt spid="30"/>
                                        </p:tgtEl>
                                        <p:attrNameLst>
                                          <p:attrName>ppt_y</p:attrName>
                                        </p:attrNameLst>
                                      </p:cBhvr>
                                      <p:tavLst>
                                        <p:tav tm="0">
                                          <p:val>
                                            <p:strVal val="1+#ppt_h/2"/>
                                          </p:val>
                                        </p:tav>
                                        <p:tav tm="100000">
                                          <p:val>
                                            <p:strVal val="#ppt_y"/>
                                          </p:val>
                                        </p:tav>
                                      </p:tavLst>
                                    </p:anim>
                                  </p:childTnLst>
                                </p:cTn>
                              </p:par>
                              <p:par>
                                <p:cTn id="29" presetID="2" presetClass="entr" presetSubtype="12" fill="hold" nodeType="withEffect">
                                  <p:stCondLst>
                                    <p:cond delay="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500" fill="hold"/>
                                        <p:tgtEl>
                                          <p:spTgt spid="33"/>
                                        </p:tgtEl>
                                        <p:attrNameLst>
                                          <p:attrName>ppt_x</p:attrName>
                                        </p:attrNameLst>
                                      </p:cBhvr>
                                      <p:tavLst>
                                        <p:tav tm="0">
                                          <p:val>
                                            <p:strVal val="0-#ppt_w/2"/>
                                          </p:val>
                                        </p:tav>
                                        <p:tav tm="100000">
                                          <p:val>
                                            <p:strVal val="#ppt_x"/>
                                          </p:val>
                                        </p:tav>
                                      </p:tavLst>
                                    </p:anim>
                                    <p:anim calcmode="lin" valueType="num">
                                      <p:cBhvr additive="base">
                                        <p:cTn id="32" dur="5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58" grpId="0"/>
      <p:bldP spid="385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11</a:t>
            </a:fld>
            <a:endParaRPr/>
          </a:p>
        </p:txBody>
      </p:sp>
      <p:grpSp>
        <p:nvGrpSpPr>
          <p:cNvPr id="7" name="Groupe 6">
            <a:extLst>
              <a:ext uri="{FF2B5EF4-FFF2-40B4-BE49-F238E27FC236}">
                <a16:creationId xmlns:a16="http://schemas.microsoft.com/office/drawing/2014/main" id="{99CE88AB-E0F6-4CC2-BAC5-04775155EAAD}"/>
              </a:ext>
            </a:extLst>
          </p:cNvPr>
          <p:cNvGrpSpPr/>
          <p:nvPr/>
        </p:nvGrpSpPr>
        <p:grpSpPr>
          <a:xfrm>
            <a:off x="718301" y="151738"/>
            <a:ext cx="3426202" cy="560644"/>
            <a:chOff x="2033" y="147755"/>
            <a:chExt cx="2477572" cy="991029"/>
          </a:xfrm>
        </p:grpSpPr>
        <p:sp>
          <p:nvSpPr>
            <p:cNvPr id="14" name="Flèche : chevron 13">
              <a:extLst>
                <a:ext uri="{FF2B5EF4-FFF2-40B4-BE49-F238E27FC236}">
                  <a16:creationId xmlns:a16="http://schemas.microsoft.com/office/drawing/2014/main" id="{2B653567-DCEE-47E0-B711-A452BB5CC36E}"/>
                </a:ext>
              </a:extLst>
            </p:cNvPr>
            <p:cNvSpPr/>
            <p:nvPr/>
          </p:nvSpPr>
          <p:spPr>
            <a:xfrm>
              <a:off x="2033" y="147755"/>
              <a:ext cx="2477572" cy="991029"/>
            </a:xfrm>
            <a:prstGeom prst="chevron">
              <a:avLst/>
            </a:prstGeom>
            <a:solidFill>
              <a:schemeClr val="accent2"/>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lèche : chevron 4">
              <a:extLst>
                <a:ext uri="{FF2B5EF4-FFF2-40B4-BE49-F238E27FC236}">
                  <a16:creationId xmlns:a16="http://schemas.microsoft.com/office/drawing/2014/main" id="{5ECA2BFE-C9D5-48CD-BFFB-771F1B56665C}"/>
                </a:ext>
              </a:extLst>
            </p:cNvPr>
            <p:cNvSpPr txBox="1"/>
            <p:nvPr/>
          </p:nvSpPr>
          <p:spPr>
            <a:xfrm>
              <a:off x="197658" y="147755"/>
              <a:ext cx="2210424"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fr-FR" sz="1300" b="1" kern="1200" dirty="0"/>
                <a:t>BESOINS</a:t>
              </a:r>
              <a:r>
                <a:rPr lang="fr-FR" sz="1300" kern="1200" dirty="0"/>
                <a:t> </a:t>
              </a:r>
              <a:r>
                <a:rPr lang="fr-FR" sz="1300" b="1" kern="1200" dirty="0"/>
                <a:t>NON-FONCTIONNELS</a:t>
              </a:r>
            </a:p>
          </p:txBody>
        </p:sp>
      </p:grpSp>
      <p:grpSp>
        <p:nvGrpSpPr>
          <p:cNvPr id="8" name="Groupe 7">
            <a:extLst>
              <a:ext uri="{FF2B5EF4-FFF2-40B4-BE49-F238E27FC236}">
                <a16:creationId xmlns:a16="http://schemas.microsoft.com/office/drawing/2014/main" id="{0B92A1C7-C143-46C5-9E56-0FC7B40D76C1}"/>
              </a:ext>
            </a:extLst>
          </p:cNvPr>
          <p:cNvGrpSpPr/>
          <p:nvPr/>
        </p:nvGrpSpPr>
        <p:grpSpPr>
          <a:xfrm>
            <a:off x="4045594" y="151737"/>
            <a:ext cx="3433831" cy="560645"/>
            <a:chOff x="2231849" y="147755"/>
            <a:chExt cx="2477572" cy="991029"/>
          </a:xfrm>
        </p:grpSpPr>
        <p:sp>
          <p:nvSpPr>
            <p:cNvPr id="12" name="Flèche : chevron 11">
              <a:extLst>
                <a:ext uri="{FF2B5EF4-FFF2-40B4-BE49-F238E27FC236}">
                  <a16:creationId xmlns:a16="http://schemas.microsoft.com/office/drawing/2014/main" id="{772A80F4-15B6-4A39-9624-AEBDD6BAB59C}"/>
                </a:ext>
              </a:extLst>
            </p:cNvPr>
            <p:cNvSpPr/>
            <p:nvPr/>
          </p:nvSpPr>
          <p:spPr>
            <a:xfrm>
              <a:off x="2231849" y="147755"/>
              <a:ext cx="2477572" cy="991029"/>
            </a:xfrm>
            <a:prstGeom prst="chevron">
              <a:avLst/>
            </a:prstGeom>
            <a:solidFill>
              <a:schemeClr val="accent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3" name="Flèche : chevron 6">
              <a:extLst>
                <a:ext uri="{FF2B5EF4-FFF2-40B4-BE49-F238E27FC236}">
                  <a16:creationId xmlns:a16="http://schemas.microsoft.com/office/drawing/2014/main" id="{3B07C0B2-82D1-4A4B-B97F-241EF1CD599B}"/>
                </a:ext>
              </a:extLst>
            </p:cNvPr>
            <p:cNvSpPr txBox="1"/>
            <p:nvPr/>
          </p:nvSpPr>
          <p:spPr>
            <a:xfrm>
              <a:off x="2498404" y="147755"/>
              <a:ext cx="1946765"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fr-FR" sz="1300" b="1" kern="1200" dirty="0"/>
                <a:t>BESOINS</a:t>
              </a:r>
              <a:r>
                <a:rPr lang="fr-FR" sz="1300" kern="1200" dirty="0"/>
                <a:t> </a:t>
              </a:r>
              <a:r>
                <a:rPr lang="fr-FR" sz="1300" b="1" kern="1200" dirty="0"/>
                <a:t>FONCTIONNELS</a:t>
              </a:r>
            </a:p>
          </p:txBody>
        </p:sp>
      </p:grpSp>
      <p:sp>
        <p:nvSpPr>
          <p:cNvPr id="24" name="Google Shape;3897;p20">
            <a:extLst>
              <a:ext uri="{FF2B5EF4-FFF2-40B4-BE49-F238E27FC236}">
                <a16:creationId xmlns:a16="http://schemas.microsoft.com/office/drawing/2014/main" id="{727601FA-1072-4344-853C-77225DB25792}"/>
              </a:ext>
            </a:extLst>
          </p:cNvPr>
          <p:cNvSpPr txBox="1">
            <a:spLocks noGrp="1"/>
          </p:cNvSpPr>
          <p:nvPr>
            <p:ph type="body" idx="1"/>
          </p:nvPr>
        </p:nvSpPr>
        <p:spPr>
          <a:xfrm>
            <a:off x="1859730" y="1403498"/>
            <a:ext cx="4126400" cy="3710303"/>
          </a:xfrm>
          <a:prstGeom prst="rect">
            <a:avLst/>
          </a:prstGeom>
        </p:spPr>
        <p:txBody>
          <a:bodyPr spcFirstLastPara="1" wrap="square" lIns="91425" tIns="91425" rIns="91425" bIns="91425" anchor="t" anchorCtr="0">
            <a:noAutofit/>
          </a:bodyPr>
          <a:lstStyle/>
          <a:p>
            <a:pPr marL="285750" lvl="0" indent="-285750">
              <a:buClr>
                <a:srgbClr val="02BE8D"/>
              </a:buClr>
              <a:buFont typeface="Wingdings" panose="05000000000000000000" pitchFamily="2" charset="2"/>
              <a:buChar char="ü"/>
            </a:pPr>
            <a:r>
              <a:rPr lang="fr-FR" sz="1700" dirty="0"/>
              <a:t>Notre application doit être disponible sur différentes plateformes (iOS et Android).</a:t>
            </a:r>
          </a:p>
          <a:p>
            <a:pPr marL="285750" lvl="0" indent="-285750">
              <a:buClr>
                <a:srgbClr val="02BE8D"/>
              </a:buClr>
              <a:buFont typeface="Wingdings" panose="05000000000000000000" pitchFamily="2" charset="2"/>
              <a:buChar char="ü"/>
            </a:pPr>
            <a:r>
              <a:rPr lang="fr-FR" sz="1700" dirty="0"/>
              <a:t>Notre application doit présenter des interfaces graphiques ergonomiques et élégantes</a:t>
            </a:r>
          </a:p>
          <a:p>
            <a:pPr marL="285750" lvl="0" indent="-285750">
              <a:buClr>
                <a:srgbClr val="02BE8D"/>
              </a:buClr>
              <a:buFont typeface="Wingdings" panose="05000000000000000000" pitchFamily="2" charset="2"/>
              <a:buChar char="ü"/>
            </a:pPr>
            <a:r>
              <a:rPr lang="fr-FR" sz="1700" dirty="0"/>
              <a:t>Notre application doit comporter de l’aide à chaque étape du remplissage.</a:t>
            </a:r>
          </a:p>
          <a:p>
            <a:pPr marL="285750" lvl="0" indent="-285750">
              <a:buClr>
                <a:srgbClr val="02BE8D"/>
              </a:buClr>
              <a:buFont typeface="Wingdings" panose="05000000000000000000" pitchFamily="2" charset="2"/>
              <a:buChar char="ü"/>
            </a:pPr>
            <a:r>
              <a:rPr lang="fr-FR" dirty="0"/>
              <a:t>Possibilité d’optimiser l’application plus tard.</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4">
                                            <p:txEl>
                                              <p:pRg st="0" end="0"/>
                                            </p:txEl>
                                          </p:spTgt>
                                        </p:tgtEl>
                                        <p:attrNameLst>
                                          <p:attrName>style.visibility</p:attrName>
                                        </p:attrNameLst>
                                      </p:cBhvr>
                                      <p:to>
                                        <p:strVal val="visible"/>
                                      </p:to>
                                    </p:set>
                                    <p:animEffect transition="in" filter="wipe(down)">
                                      <p:cBhvr>
                                        <p:cTn id="7" dur="500"/>
                                        <p:tgtEl>
                                          <p:spTgt spid="24">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4">
                                            <p:txEl>
                                              <p:pRg st="1" end="1"/>
                                            </p:txEl>
                                          </p:spTgt>
                                        </p:tgtEl>
                                        <p:attrNameLst>
                                          <p:attrName>style.visibility</p:attrName>
                                        </p:attrNameLst>
                                      </p:cBhvr>
                                      <p:to>
                                        <p:strVal val="visible"/>
                                      </p:to>
                                    </p:set>
                                    <p:animEffect transition="in" filter="wipe(down)">
                                      <p:cBhvr>
                                        <p:cTn id="10" dur="500"/>
                                        <p:tgtEl>
                                          <p:spTgt spid="24">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24">
                                            <p:txEl>
                                              <p:pRg st="2" end="2"/>
                                            </p:txEl>
                                          </p:spTgt>
                                        </p:tgtEl>
                                        <p:attrNameLst>
                                          <p:attrName>style.visibility</p:attrName>
                                        </p:attrNameLst>
                                      </p:cBhvr>
                                      <p:to>
                                        <p:strVal val="visible"/>
                                      </p:to>
                                    </p:set>
                                    <p:animEffect transition="in" filter="wipe(down)">
                                      <p:cBhvr>
                                        <p:cTn id="13" dur="500"/>
                                        <p:tgtEl>
                                          <p:spTgt spid="24">
                                            <p:txEl>
                                              <p:pRg st="2" end="2"/>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24">
                                            <p:txEl>
                                              <p:pRg st="3" end="3"/>
                                            </p:txEl>
                                          </p:spTgt>
                                        </p:tgtEl>
                                        <p:attrNameLst>
                                          <p:attrName>style.visibility</p:attrName>
                                        </p:attrNameLst>
                                      </p:cBhvr>
                                      <p:to>
                                        <p:strVal val="visible"/>
                                      </p:to>
                                    </p:set>
                                    <p:animEffect transition="in" filter="wipe(down)">
                                      <p:cBhvr>
                                        <p:cTn id="16" dur="500"/>
                                        <p:tgtEl>
                                          <p:spTgt spid="2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12</a:t>
            </a:fld>
            <a:endParaRPr/>
          </a:p>
        </p:txBody>
      </p:sp>
      <p:grpSp>
        <p:nvGrpSpPr>
          <p:cNvPr id="7" name="Groupe 6">
            <a:extLst>
              <a:ext uri="{FF2B5EF4-FFF2-40B4-BE49-F238E27FC236}">
                <a16:creationId xmlns:a16="http://schemas.microsoft.com/office/drawing/2014/main" id="{99CE88AB-E0F6-4CC2-BAC5-04775155EAAD}"/>
              </a:ext>
            </a:extLst>
          </p:cNvPr>
          <p:cNvGrpSpPr/>
          <p:nvPr/>
        </p:nvGrpSpPr>
        <p:grpSpPr>
          <a:xfrm>
            <a:off x="718301" y="151738"/>
            <a:ext cx="3426202" cy="560644"/>
            <a:chOff x="2033" y="147755"/>
            <a:chExt cx="2477572" cy="991029"/>
          </a:xfrm>
        </p:grpSpPr>
        <p:sp>
          <p:nvSpPr>
            <p:cNvPr id="14" name="Flèche : chevron 13">
              <a:extLst>
                <a:ext uri="{FF2B5EF4-FFF2-40B4-BE49-F238E27FC236}">
                  <a16:creationId xmlns:a16="http://schemas.microsoft.com/office/drawing/2014/main" id="{2B653567-DCEE-47E0-B711-A452BB5CC36E}"/>
                </a:ext>
              </a:extLst>
            </p:cNvPr>
            <p:cNvSpPr/>
            <p:nvPr/>
          </p:nvSpPr>
          <p:spPr>
            <a:xfrm>
              <a:off x="2033" y="147755"/>
              <a:ext cx="2477572" cy="991029"/>
            </a:xfrm>
            <a:prstGeom prst="chevron">
              <a:avLst/>
            </a:prstGeom>
            <a:solidFill>
              <a:schemeClr val="accent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lèche : chevron 4">
              <a:extLst>
                <a:ext uri="{FF2B5EF4-FFF2-40B4-BE49-F238E27FC236}">
                  <a16:creationId xmlns:a16="http://schemas.microsoft.com/office/drawing/2014/main" id="{5ECA2BFE-C9D5-48CD-BFFB-771F1B56665C}"/>
                </a:ext>
              </a:extLst>
            </p:cNvPr>
            <p:cNvSpPr txBox="1"/>
            <p:nvPr/>
          </p:nvSpPr>
          <p:spPr>
            <a:xfrm>
              <a:off x="197658" y="147755"/>
              <a:ext cx="2210424"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fr-FR" sz="1300" b="1" kern="1200" dirty="0"/>
                <a:t>BESOINS</a:t>
              </a:r>
              <a:r>
                <a:rPr lang="fr-FR" sz="1300" kern="1200" dirty="0"/>
                <a:t> </a:t>
              </a:r>
              <a:r>
                <a:rPr lang="fr-FR" sz="1300" b="1" kern="1200" dirty="0"/>
                <a:t>NON-FONCTIONNELS</a:t>
              </a:r>
            </a:p>
          </p:txBody>
        </p:sp>
      </p:grpSp>
      <p:grpSp>
        <p:nvGrpSpPr>
          <p:cNvPr id="8" name="Groupe 7">
            <a:extLst>
              <a:ext uri="{FF2B5EF4-FFF2-40B4-BE49-F238E27FC236}">
                <a16:creationId xmlns:a16="http://schemas.microsoft.com/office/drawing/2014/main" id="{0B92A1C7-C143-46C5-9E56-0FC7B40D76C1}"/>
              </a:ext>
            </a:extLst>
          </p:cNvPr>
          <p:cNvGrpSpPr/>
          <p:nvPr/>
        </p:nvGrpSpPr>
        <p:grpSpPr>
          <a:xfrm>
            <a:off x="4045594" y="151737"/>
            <a:ext cx="3433831" cy="560645"/>
            <a:chOff x="2231849" y="147755"/>
            <a:chExt cx="2477572" cy="991029"/>
          </a:xfrm>
        </p:grpSpPr>
        <p:sp>
          <p:nvSpPr>
            <p:cNvPr id="12" name="Flèche : chevron 11">
              <a:extLst>
                <a:ext uri="{FF2B5EF4-FFF2-40B4-BE49-F238E27FC236}">
                  <a16:creationId xmlns:a16="http://schemas.microsoft.com/office/drawing/2014/main" id="{772A80F4-15B6-4A39-9624-AEBDD6BAB59C}"/>
                </a:ext>
              </a:extLst>
            </p:cNvPr>
            <p:cNvSpPr/>
            <p:nvPr/>
          </p:nvSpPr>
          <p:spPr>
            <a:xfrm>
              <a:off x="2231849" y="147755"/>
              <a:ext cx="2477572" cy="991029"/>
            </a:xfrm>
            <a:prstGeom prst="chevron">
              <a:avLst/>
            </a:prstGeom>
            <a:solidFill>
              <a:schemeClr val="accent2"/>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3" name="Flèche : chevron 6">
              <a:extLst>
                <a:ext uri="{FF2B5EF4-FFF2-40B4-BE49-F238E27FC236}">
                  <a16:creationId xmlns:a16="http://schemas.microsoft.com/office/drawing/2014/main" id="{3B07C0B2-82D1-4A4B-B97F-241EF1CD599B}"/>
                </a:ext>
              </a:extLst>
            </p:cNvPr>
            <p:cNvSpPr txBox="1"/>
            <p:nvPr/>
          </p:nvSpPr>
          <p:spPr>
            <a:xfrm>
              <a:off x="2498404" y="147755"/>
              <a:ext cx="1946765"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fr-FR" sz="1300" b="1" kern="1200" dirty="0"/>
                <a:t>BESOINS</a:t>
              </a:r>
              <a:r>
                <a:rPr lang="fr-FR" sz="1300" kern="1200" dirty="0"/>
                <a:t> </a:t>
              </a:r>
              <a:r>
                <a:rPr lang="fr-FR" sz="1300" b="1" kern="1200" dirty="0"/>
                <a:t>FONCTIONNELS</a:t>
              </a:r>
            </a:p>
          </p:txBody>
        </p:sp>
      </p:grpSp>
      <p:pic>
        <p:nvPicPr>
          <p:cNvPr id="5" name="Image 4">
            <a:extLst>
              <a:ext uri="{FF2B5EF4-FFF2-40B4-BE49-F238E27FC236}">
                <a16:creationId xmlns:a16="http://schemas.microsoft.com/office/drawing/2014/main" id="{F2DF3A08-FAEF-4EC3-BF06-EE7BBF24E49B}"/>
              </a:ext>
            </a:extLst>
          </p:cNvPr>
          <p:cNvPicPr>
            <a:picLocks noChangeAspect="1"/>
          </p:cNvPicPr>
          <p:nvPr/>
        </p:nvPicPr>
        <p:blipFill>
          <a:blip r:embed="rId3"/>
          <a:stretch>
            <a:fillRect/>
          </a:stretch>
        </p:blipFill>
        <p:spPr>
          <a:xfrm>
            <a:off x="987193" y="698534"/>
            <a:ext cx="5819091" cy="4415267"/>
          </a:xfrm>
          <a:prstGeom prst="rect">
            <a:avLst/>
          </a:prstGeom>
        </p:spPr>
      </p:pic>
    </p:spTree>
    <p:extLst>
      <p:ext uri="{BB962C8B-B14F-4D97-AF65-F5344CB8AC3E}">
        <p14:creationId xmlns:p14="http://schemas.microsoft.com/office/powerpoint/2010/main" val="41720015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13</a:t>
            </a:fld>
            <a:endParaRPr/>
          </a:p>
        </p:txBody>
      </p:sp>
      <p:graphicFrame>
        <p:nvGraphicFramePr>
          <p:cNvPr id="5" name="Diagramme 4">
            <a:extLst>
              <a:ext uri="{FF2B5EF4-FFF2-40B4-BE49-F238E27FC236}">
                <a16:creationId xmlns:a16="http://schemas.microsoft.com/office/drawing/2014/main" id="{E179CD94-690E-46E6-A509-D56FE21F493C}"/>
              </a:ext>
            </a:extLst>
          </p:cNvPr>
          <p:cNvGraphicFramePr/>
          <p:nvPr>
            <p:extLst>
              <p:ext uri="{D42A27DB-BD31-4B8C-83A1-F6EECF244321}">
                <p14:modId xmlns:p14="http://schemas.microsoft.com/office/powerpoint/2010/main" val="1024694677"/>
              </p:ext>
            </p:extLst>
          </p:nvPr>
        </p:nvGraphicFramePr>
        <p:xfrm>
          <a:off x="365881" y="116440"/>
          <a:ext cx="7247031" cy="3083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fdgsgsdgsgsdgsdd"/>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5422" y="491159"/>
            <a:ext cx="5655075" cy="4536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078139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14</a:t>
            </a:fld>
            <a:endParaRPr/>
          </a:p>
        </p:txBody>
      </p:sp>
      <p:sp>
        <p:nvSpPr>
          <p:cNvPr id="13" name="Flèche : chevron 6">
            <a:extLst>
              <a:ext uri="{FF2B5EF4-FFF2-40B4-BE49-F238E27FC236}">
                <a16:creationId xmlns:a16="http://schemas.microsoft.com/office/drawing/2014/main" id="{3B07C0B2-82D1-4A4B-B97F-241EF1CD599B}"/>
              </a:ext>
            </a:extLst>
          </p:cNvPr>
          <p:cNvSpPr txBox="1"/>
          <p:nvPr/>
        </p:nvSpPr>
        <p:spPr>
          <a:xfrm>
            <a:off x="4355037" y="56041"/>
            <a:ext cx="2259989" cy="30834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fr-FR" sz="1300" b="1" kern="1200" dirty="0"/>
              <a:t>CONCPTION DÉTAILLÉE </a:t>
            </a:r>
          </a:p>
        </p:txBody>
      </p:sp>
      <p:graphicFrame>
        <p:nvGraphicFramePr>
          <p:cNvPr id="5" name="Diagramme 4">
            <a:extLst>
              <a:ext uri="{FF2B5EF4-FFF2-40B4-BE49-F238E27FC236}">
                <a16:creationId xmlns:a16="http://schemas.microsoft.com/office/drawing/2014/main" id="{E179CD94-690E-46E6-A509-D56FE21F493C}"/>
              </a:ext>
            </a:extLst>
          </p:cNvPr>
          <p:cNvGraphicFramePr/>
          <p:nvPr>
            <p:extLst>
              <p:ext uri="{D42A27DB-BD31-4B8C-83A1-F6EECF244321}">
                <p14:modId xmlns:p14="http://schemas.microsoft.com/office/powerpoint/2010/main" val="1784134765"/>
              </p:ext>
            </p:extLst>
          </p:nvPr>
        </p:nvGraphicFramePr>
        <p:xfrm>
          <a:off x="365881" y="107086"/>
          <a:ext cx="7247031" cy="3083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Image 2">
            <a:extLst>
              <a:ext uri="{FF2B5EF4-FFF2-40B4-BE49-F238E27FC236}">
                <a16:creationId xmlns:a16="http://schemas.microsoft.com/office/drawing/2014/main" id="{A7FCA44A-AE9A-485F-85B0-4F8FA7C42463}"/>
              </a:ext>
            </a:extLst>
          </p:cNvPr>
          <p:cNvPicPr>
            <a:picLocks noChangeAspect="1"/>
          </p:cNvPicPr>
          <p:nvPr/>
        </p:nvPicPr>
        <p:blipFill>
          <a:blip r:embed="rId8"/>
          <a:stretch>
            <a:fillRect/>
          </a:stretch>
        </p:blipFill>
        <p:spPr>
          <a:xfrm>
            <a:off x="1159517" y="551534"/>
            <a:ext cx="6144482" cy="4253727"/>
          </a:xfrm>
          <a:prstGeom prst="rect">
            <a:avLst/>
          </a:prstGeom>
        </p:spPr>
      </p:pic>
    </p:spTree>
    <p:extLst>
      <p:ext uri="{BB962C8B-B14F-4D97-AF65-F5344CB8AC3E}">
        <p14:creationId xmlns:p14="http://schemas.microsoft.com/office/powerpoint/2010/main" val="30598668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15</a:t>
            </a:fld>
            <a:endParaRPr/>
          </a:p>
        </p:txBody>
      </p:sp>
      <p:graphicFrame>
        <p:nvGraphicFramePr>
          <p:cNvPr id="5" name="Diagramme 4">
            <a:extLst>
              <a:ext uri="{FF2B5EF4-FFF2-40B4-BE49-F238E27FC236}">
                <a16:creationId xmlns:a16="http://schemas.microsoft.com/office/drawing/2014/main" id="{E179CD94-690E-46E6-A509-D56FE21F493C}"/>
              </a:ext>
            </a:extLst>
          </p:cNvPr>
          <p:cNvGraphicFramePr/>
          <p:nvPr>
            <p:extLst>
              <p:ext uri="{D42A27DB-BD31-4B8C-83A1-F6EECF244321}">
                <p14:modId xmlns:p14="http://schemas.microsoft.com/office/powerpoint/2010/main" val="2819772192"/>
              </p:ext>
            </p:extLst>
          </p:nvPr>
        </p:nvGraphicFramePr>
        <p:xfrm>
          <a:off x="365881" y="98685"/>
          <a:ext cx="7247031" cy="3083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Image 2">
            <a:extLst>
              <a:ext uri="{FF2B5EF4-FFF2-40B4-BE49-F238E27FC236}">
                <a16:creationId xmlns:a16="http://schemas.microsoft.com/office/drawing/2014/main" id="{B8918E25-6390-4675-AFF1-8892AFE271F0}"/>
              </a:ext>
            </a:extLst>
          </p:cNvPr>
          <p:cNvPicPr>
            <a:picLocks noChangeAspect="1"/>
          </p:cNvPicPr>
          <p:nvPr/>
        </p:nvPicPr>
        <p:blipFill>
          <a:blip r:embed="rId8"/>
          <a:stretch>
            <a:fillRect/>
          </a:stretch>
        </p:blipFill>
        <p:spPr>
          <a:xfrm>
            <a:off x="1371600" y="446315"/>
            <a:ext cx="5500819" cy="4667486"/>
          </a:xfrm>
          <a:prstGeom prst="rect">
            <a:avLst/>
          </a:prstGeom>
        </p:spPr>
      </p:pic>
    </p:spTree>
    <p:extLst>
      <p:ext uri="{BB962C8B-B14F-4D97-AF65-F5344CB8AC3E}">
        <p14:creationId xmlns:p14="http://schemas.microsoft.com/office/powerpoint/2010/main" val="2080699038"/>
      </p:ext>
    </p:extLst>
  </p:cSld>
  <p:clrMapOvr>
    <a:masterClrMapping/>
  </p:clrMapOvr>
  <p:transition spd="slow">
    <p:randomBar dir="ver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16</a:t>
            </a:fld>
            <a:endParaRPr/>
          </a:p>
        </p:txBody>
      </p:sp>
      <p:graphicFrame>
        <p:nvGraphicFramePr>
          <p:cNvPr id="5" name="Diagramme 4">
            <a:extLst>
              <a:ext uri="{FF2B5EF4-FFF2-40B4-BE49-F238E27FC236}">
                <a16:creationId xmlns:a16="http://schemas.microsoft.com/office/drawing/2014/main" id="{E179CD94-690E-46E6-A509-D56FE21F493C}"/>
              </a:ext>
            </a:extLst>
          </p:cNvPr>
          <p:cNvGraphicFramePr/>
          <p:nvPr>
            <p:extLst>
              <p:ext uri="{D42A27DB-BD31-4B8C-83A1-F6EECF244321}">
                <p14:modId xmlns:p14="http://schemas.microsoft.com/office/powerpoint/2010/main" val="1294768026"/>
              </p:ext>
            </p:extLst>
          </p:nvPr>
        </p:nvGraphicFramePr>
        <p:xfrm>
          <a:off x="365881" y="107563"/>
          <a:ext cx="7247031" cy="3083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Image 2">
            <a:extLst>
              <a:ext uri="{FF2B5EF4-FFF2-40B4-BE49-F238E27FC236}">
                <a16:creationId xmlns:a16="http://schemas.microsoft.com/office/drawing/2014/main" id="{80809C29-6F53-4763-94FA-6362A789563C}"/>
              </a:ext>
            </a:extLst>
          </p:cNvPr>
          <p:cNvPicPr>
            <a:picLocks noChangeAspect="1"/>
          </p:cNvPicPr>
          <p:nvPr/>
        </p:nvPicPr>
        <p:blipFill>
          <a:blip r:embed="rId8"/>
          <a:stretch>
            <a:fillRect/>
          </a:stretch>
        </p:blipFill>
        <p:spPr>
          <a:xfrm>
            <a:off x="1797717" y="415906"/>
            <a:ext cx="4676695" cy="4727594"/>
          </a:xfrm>
          <a:prstGeom prst="rect">
            <a:avLst/>
          </a:prstGeom>
        </p:spPr>
      </p:pic>
    </p:spTree>
    <p:extLst>
      <p:ext uri="{BB962C8B-B14F-4D97-AF65-F5344CB8AC3E}">
        <p14:creationId xmlns:p14="http://schemas.microsoft.com/office/powerpoint/2010/main" val="2661923017"/>
      </p:ext>
    </p:extLst>
  </p:cSld>
  <p:clrMapOvr>
    <a:masterClrMapping/>
  </p:clrMapOvr>
  <p:transition spd="slow">
    <p:randomBar dir="ver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17</a:t>
            </a:fld>
            <a:endParaRPr/>
          </a:p>
        </p:txBody>
      </p:sp>
      <p:graphicFrame>
        <p:nvGraphicFramePr>
          <p:cNvPr id="5" name="Diagramme 4">
            <a:extLst>
              <a:ext uri="{FF2B5EF4-FFF2-40B4-BE49-F238E27FC236}">
                <a16:creationId xmlns:a16="http://schemas.microsoft.com/office/drawing/2014/main" id="{E179CD94-690E-46E6-A509-D56FE21F493C}"/>
              </a:ext>
            </a:extLst>
          </p:cNvPr>
          <p:cNvGraphicFramePr/>
          <p:nvPr>
            <p:extLst>
              <p:ext uri="{D42A27DB-BD31-4B8C-83A1-F6EECF244321}">
                <p14:modId xmlns:p14="http://schemas.microsoft.com/office/powerpoint/2010/main" val="932667483"/>
              </p:ext>
            </p:extLst>
          </p:nvPr>
        </p:nvGraphicFramePr>
        <p:xfrm>
          <a:off x="365881" y="98685"/>
          <a:ext cx="7247031" cy="3083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Image 2">
            <a:extLst>
              <a:ext uri="{FF2B5EF4-FFF2-40B4-BE49-F238E27FC236}">
                <a16:creationId xmlns:a16="http://schemas.microsoft.com/office/drawing/2014/main" id="{C8AE880A-2219-4902-8E27-EE575FE913EF}"/>
              </a:ext>
            </a:extLst>
          </p:cNvPr>
          <p:cNvPicPr>
            <a:picLocks noChangeAspect="1"/>
          </p:cNvPicPr>
          <p:nvPr/>
        </p:nvPicPr>
        <p:blipFill>
          <a:blip r:embed="rId8"/>
          <a:stretch>
            <a:fillRect/>
          </a:stretch>
        </p:blipFill>
        <p:spPr>
          <a:xfrm>
            <a:off x="1521856" y="623615"/>
            <a:ext cx="5334744" cy="3896269"/>
          </a:xfrm>
          <a:prstGeom prst="rect">
            <a:avLst/>
          </a:prstGeom>
        </p:spPr>
      </p:pic>
    </p:spTree>
    <p:extLst>
      <p:ext uri="{BB962C8B-B14F-4D97-AF65-F5344CB8AC3E}">
        <p14:creationId xmlns:p14="http://schemas.microsoft.com/office/powerpoint/2010/main" val="1410655476"/>
      </p:ext>
    </p:extLst>
  </p:cSld>
  <p:clrMapOvr>
    <a:masterClrMapping/>
  </p:clrMapOvr>
  <p:transition spd="slow">
    <p:randomBar dir="ver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18</a:t>
            </a:fld>
            <a:endParaRPr/>
          </a:p>
        </p:txBody>
      </p:sp>
      <p:graphicFrame>
        <p:nvGraphicFramePr>
          <p:cNvPr id="5" name="Diagramme 4">
            <a:extLst>
              <a:ext uri="{FF2B5EF4-FFF2-40B4-BE49-F238E27FC236}">
                <a16:creationId xmlns:a16="http://schemas.microsoft.com/office/drawing/2014/main" id="{E179CD94-690E-46E6-A509-D56FE21F493C}"/>
              </a:ext>
            </a:extLst>
          </p:cNvPr>
          <p:cNvGraphicFramePr/>
          <p:nvPr>
            <p:extLst>
              <p:ext uri="{D42A27DB-BD31-4B8C-83A1-F6EECF244321}">
                <p14:modId xmlns:p14="http://schemas.microsoft.com/office/powerpoint/2010/main" val="1777148871"/>
              </p:ext>
            </p:extLst>
          </p:nvPr>
        </p:nvGraphicFramePr>
        <p:xfrm>
          <a:off x="365881" y="116440"/>
          <a:ext cx="7247031" cy="3083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6" name="Image 15">
            <a:extLst>
              <a:ext uri="{FF2B5EF4-FFF2-40B4-BE49-F238E27FC236}">
                <a16:creationId xmlns:a16="http://schemas.microsoft.com/office/drawing/2014/main" id="{19263DA1-8BD7-4625-A0D1-6FBA45C48D82}"/>
              </a:ext>
            </a:extLst>
          </p:cNvPr>
          <p:cNvPicPr/>
          <p:nvPr/>
        </p:nvPicPr>
        <p:blipFill>
          <a:blip r:embed="rId8">
            <a:extLst>
              <a:ext uri="{28A0092B-C50C-407E-A947-70E740481C1C}">
                <a14:useLocalDpi xmlns:a14="http://schemas.microsoft.com/office/drawing/2010/main" val="0"/>
              </a:ext>
            </a:extLst>
          </a:blip>
          <a:stretch>
            <a:fillRect/>
          </a:stretch>
        </p:blipFill>
        <p:spPr>
          <a:xfrm>
            <a:off x="1109709" y="424783"/>
            <a:ext cx="5903650" cy="4689018"/>
          </a:xfrm>
          <a:prstGeom prst="rect">
            <a:avLst/>
          </a:prstGeom>
        </p:spPr>
      </p:pic>
    </p:spTree>
    <p:extLst>
      <p:ext uri="{BB962C8B-B14F-4D97-AF65-F5344CB8AC3E}">
        <p14:creationId xmlns:p14="http://schemas.microsoft.com/office/powerpoint/2010/main" val="2468436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19</a:t>
            </a:fld>
            <a:endParaRPr/>
          </a:p>
        </p:txBody>
      </p:sp>
      <p:graphicFrame>
        <p:nvGraphicFramePr>
          <p:cNvPr id="5" name="Diagramme 4">
            <a:extLst>
              <a:ext uri="{FF2B5EF4-FFF2-40B4-BE49-F238E27FC236}">
                <a16:creationId xmlns:a16="http://schemas.microsoft.com/office/drawing/2014/main" id="{E179CD94-690E-46E6-A509-D56FE21F493C}"/>
              </a:ext>
            </a:extLst>
          </p:cNvPr>
          <p:cNvGraphicFramePr/>
          <p:nvPr>
            <p:extLst>
              <p:ext uri="{D42A27DB-BD31-4B8C-83A1-F6EECF244321}">
                <p14:modId xmlns:p14="http://schemas.microsoft.com/office/powerpoint/2010/main" val="853175829"/>
              </p:ext>
            </p:extLst>
          </p:nvPr>
        </p:nvGraphicFramePr>
        <p:xfrm>
          <a:off x="365881" y="125317"/>
          <a:ext cx="7247031" cy="3083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Image 9">
            <a:extLst>
              <a:ext uri="{FF2B5EF4-FFF2-40B4-BE49-F238E27FC236}">
                <a16:creationId xmlns:a16="http://schemas.microsoft.com/office/drawing/2014/main" id="{57EF2549-5935-4BD7-8D9F-F7E5604D2ED9}"/>
              </a:ext>
            </a:extLst>
          </p:cNvPr>
          <p:cNvPicPr/>
          <p:nvPr/>
        </p:nvPicPr>
        <p:blipFill>
          <a:blip r:embed="rId8">
            <a:extLst>
              <a:ext uri="{28A0092B-C50C-407E-A947-70E740481C1C}">
                <a14:useLocalDpi xmlns:a14="http://schemas.microsoft.com/office/drawing/2010/main" val="0"/>
              </a:ext>
            </a:extLst>
          </a:blip>
          <a:stretch>
            <a:fillRect/>
          </a:stretch>
        </p:blipFill>
        <p:spPr>
          <a:xfrm>
            <a:off x="2681056" y="433660"/>
            <a:ext cx="2823099" cy="4709839"/>
          </a:xfrm>
          <a:prstGeom prst="rect">
            <a:avLst/>
          </a:prstGeom>
        </p:spPr>
      </p:pic>
    </p:spTree>
    <p:extLst>
      <p:ext uri="{BB962C8B-B14F-4D97-AF65-F5344CB8AC3E}">
        <p14:creationId xmlns:p14="http://schemas.microsoft.com/office/powerpoint/2010/main" val="3304855717"/>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49"/>
        <p:cNvGrpSpPr/>
        <p:nvPr/>
      </p:nvGrpSpPr>
      <p:grpSpPr>
        <a:xfrm>
          <a:off x="0" y="0"/>
          <a:ext cx="0" cy="0"/>
          <a:chOff x="0" y="0"/>
          <a:chExt cx="0" cy="0"/>
        </a:xfrm>
      </p:grpSpPr>
      <p:sp>
        <p:nvSpPr>
          <p:cNvPr id="3850" name="Google Shape;3850;p15"/>
          <p:cNvSpPr txBox="1">
            <a:spLocks noGrp="1"/>
          </p:cNvSpPr>
          <p:nvPr>
            <p:ph type="ctrTitle" idx="4294967295"/>
          </p:nvPr>
        </p:nvSpPr>
        <p:spPr>
          <a:xfrm>
            <a:off x="3319625" y="668950"/>
            <a:ext cx="3731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PLAN</a:t>
            </a:r>
            <a:endParaRPr sz="6000" dirty="0"/>
          </a:p>
        </p:txBody>
      </p:sp>
      <p:sp>
        <p:nvSpPr>
          <p:cNvPr id="3851" name="Google Shape;3851;p15"/>
          <p:cNvSpPr txBox="1">
            <a:spLocks noGrp="1"/>
          </p:cNvSpPr>
          <p:nvPr>
            <p:ph type="subTitle" idx="4294967295"/>
          </p:nvPr>
        </p:nvSpPr>
        <p:spPr>
          <a:xfrm>
            <a:off x="3064443" y="1828750"/>
            <a:ext cx="4548468" cy="3549575"/>
          </a:xfrm>
          <a:prstGeom prst="rect">
            <a:avLst/>
          </a:prstGeom>
        </p:spPr>
        <p:txBody>
          <a:bodyPr spcFirstLastPara="1" wrap="square" lIns="91425" tIns="91425" rIns="91425" bIns="91425" anchor="t" anchorCtr="0">
            <a:noAutofit/>
          </a:bodyPr>
          <a:lstStyle/>
          <a:p>
            <a:pPr marL="342900" lvl="0" indent="-342900">
              <a:buClr>
                <a:schemeClr val="dk1"/>
              </a:buClr>
              <a:buSzPts val="1100"/>
              <a:buFont typeface="Arial" panose="020B0604020202020204" pitchFamily="34" charset="0"/>
              <a:buChar char="•"/>
            </a:pPr>
            <a:r>
              <a:rPr lang="fr-FR" dirty="0"/>
              <a:t> Introduction</a:t>
            </a:r>
          </a:p>
          <a:p>
            <a:pPr marL="342900" lvl="0" indent="-342900">
              <a:buClr>
                <a:schemeClr val="dk1"/>
              </a:buClr>
              <a:buSzPts val="1100"/>
              <a:buFont typeface="Arial" panose="020B0604020202020204" pitchFamily="34" charset="0"/>
              <a:buChar char="•"/>
            </a:pPr>
            <a:r>
              <a:rPr lang="fr-FR" dirty="0"/>
              <a:t> Présentation du projet</a:t>
            </a:r>
          </a:p>
          <a:p>
            <a:pPr marL="342900" lvl="0" indent="-342900">
              <a:buClr>
                <a:schemeClr val="dk1"/>
              </a:buClr>
              <a:buSzPts val="1100"/>
              <a:buFont typeface="Arial" panose="020B0604020202020204" pitchFamily="34" charset="0"/>
              <a:buChar char="•"/>
            </a:pPr>
            <a:r>
              <a:rPr lang="fr-FR" dirty="0"/>
              <a:t> Analyse et conception</a:t>
            </a:r>
          </a:p>
          <a:p>
            <a:pPr marL="342900" lvl="0" indent="-342900">
              <a:buClr>
                <a:schemeClr val="dk1"/>
              </a:buClr>
              <a:buSzPts val="1100"/>
              <a:buFont typeface="Arial" panose="020B0604020202020204" pitchFamily="34" charset="0"/>
              <a:buChar char="•"/>
            </a:pPr>
            <a:r>
              <a:rPr lang="fr-FR" dirty="0"/>
              <a:t> Réalisation et démonstration</a:t>
            </a:r>
          </a:p>
          <a:p>
            <a:pPr marL="342900" lvl="0" indent="-342900">
              <a:buClr>
                <a:schemeClr val="dk1"/>
              </a:buClr>
              <a:buSzPts val="1100"/>
              <a:buFont typeface="Arial" panose="020B0604020202020204" pitchFamily="34" charset="0"/>
              <a:buChar char="•"/>
            </a:pPr>
            <a:r>
              <a:rPr lang="fr-FR" dirty="0"/>
              <a:t> Conclusion et perspectives</a:t>
            </a:r>
            <a:endParaRPr b="1" dirty="0"/>
          </a:p>
        </p:txBody>
      </p:sp>
      <p:pic>
        <p:nvPicPr>
          <p:cNvPr id="3852" name="Google Shape;3852;p15" descr="photo-1434030216411-0b793f4b4173.jpg"/>
          <p:cNvPicPr preferRelativeResize="0"/>
          <p:nvPr/>
        </p:nvPicPr>
        <p:blipFill rotWithShape="1">
          <a:blip r:embed="rId3">
            <a:alphaModFix/>
          </a:blip>
          <a:srcRect l="23367" r="21417"/>
          <a:stretch/>
        </p:blipFill>
        <p:spPr>
          <a:xfrm>
            <a:off x="0" y="0"/>
            <a:ext cx="2840000" cy="5143500"/>
          </a:xfrm>
          <a:prstGeom prst="rect">
            <a:avLst/>
          </a:prstGeom>
          <a:noFill/>
          <a:ln>
            <a:noFill/>
          </a:ln>
        </p:spPr>
      </p:pic>
      <p:sp>
        <p:nvSpPr>
          <p:cNvPr id="3853" name="Google Shape;3853;p15"/>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850"/>
                                        </p:tgtEl>
                                        <p:attrNameLst>
                                          <p:attrName>style.visibility</p:attrName>
                                        </p:attrNameLst>
                                      </p:cBhvr>
                                      <p:to>
                                        <p:strVal val="visible"/>
                                      </p:to>
                                    </p:set>
                                    <p:animEffect transition="in" filter="barn(inVertical)">
                                      <p:cBhvr>
                                        <p:cTn id="7" dur="500"/>
                                        <p:tgtEl>
                                          <p:spTgt spid="3850"/>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3851">
                                            <p:txEl>
                                              <p:pRg st="0" end="0"/>
                                            </p:txEl>
                                          </p:spTgt>
                                        </p:tgtEl>
                                        <p:attrNameLst>
                                          <p:attrName>style.visibility</p:attrName>
                                        </p:attrNameLst>
                                      </p:cBhvr>
                                      <p:to>
                                        <p:strVal val="visible"/>
                                      </p:to>
                                    </p:set>
                                    <p:anim calcmode="lin" valueType="num">
                                      <p:cBhvr additive="base">
                                        <p:cTn id="11" dur="500" fill="hold"/>
                                        <p:tgtEl>
                                          <p:spTgt spid="3851">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3851">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fill="hold" nodeType="afterEffect">
                                  <p:stCondLst>
                                    <p:cond delay="0"/>
                                  </p:stCondLst>
                                  <p:childTnLst>
                                    <p:set>
                                      <p:cBhvr>
                                        <p:cTn id="15" dur="1" fill="hold">
                                          <p:stCondLst>
                                            <p:cond delay="0"/>
                                          </p:stCondLst>
                                        </p:cTn>
                                        <p:tgtEl>
                                          <p:spTgt spid="3851">
                                            <p:txEl>
                                              <p:pRg st="1" end="1"/>
                                            </p:txEl>
                                          </p:spTgt>
                                        </p:tgtEl>
                                        <p:attrNameLst>
                                          <p:attrName>style.visibility</p:attrName>
                                        </p:attrNameLst>
                                      </p:cBhvr>
                                      <p:to>
                                        <p:strVal val="visible"/>
                                      </p:to>
                                    </p:set>
                                    <p:anim calcmode="lin" valueType="num">
                                      <p:cBhvr additive="base">
                                        <p:cTn id="16" dur="500" fill="hold"/>
                                        <p:tgtEl>
                                          <p:spTgt spid="3851">
                                            <p:txEl>
                                              <p:pRg st="1" end="1"/>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3851">
                                            <p:txEl>
                                              <p:pRg st="1" end="1"/>
                                            </p:txEl>
                                          </p:spTgt>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fill="hold" nodeType="afterEffect">
                                  <p:stCondLst>
                                    <p:cond delay="0"/>
                                  </p:stCondLst>
                                  <p:childTnLst>
                                    <p:set>
                                      <p:cBhvr>
                                        <p:cTn id="20" dur="1" fill="hold">
                                          <p:stCondLst>
                                            <p:cond delay="0"/>
                                          </p:stCondLst>
                                        </p:cTn>
                                        <p:tgtEl>
                                          <p:spTgt spid="3851">
                                            <p:txEl>
                                              <p:pRg st="2" end="2"/>
                                            </p:txEl>
                                          </p:spTgt>
                                        </p:tgtEl>
                                        <p:attrNameLst>
                                          <p:attrName>style.visibility</p:attrName>
                                        </p:attrNameLst>
                                      </p:cBhvr>
                                      <p:to>
                                        <p:strVal val="visible"/>
                                      </p:to>
                                    </p:set>
                                    <p:anim calcmode="lin" valueType="num">
                                      <p:cBhvr additive="base">
                                        <p:cTn id="21" dur="500" fill="hold"/>
                                        <p:tgtEl>
                                          <p:spTgt spid="3851">
                                            <p:txEl>
                                              <p:pRg st="2" end="2"/>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3851">
                                            <p:txEl>
                                              <p:pRg st="2" end="2"/>
                                            </p:txEl>
                                          </p:spTgt>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fill="hold" nodeType="afterEffect">
                                  <p:stCondLst>
                                    <p:cond delay="0"/>
                                  </p:stCondLst>
                                  <p:childTnLst>
                                    <p:set>
                                      <p:cBhvr>
                                        <p:cTn id="25" dur="1" fill="hold">
                                          <p:stCondLst>
                                            <p:cond delay="0"/>
                                          </p:stCondLst>
                                        </p:cTn>
                                        <p:tgtEl>
                                          <p:spTgt spid="3851">
                                            <p:txEl>
                                              <p:pRg st="3" end="3"/>
                                            </p:txEl>
                                          </p:spTgt>
                                        </p:tgtEl>
                                        <p:attrNameLst>
                                          <p:attrName>style.visibility</p:attrName>
                                        </p:attrNameLst>
                                      </p:cBhvr>
                                      <p:to>
                                        <p:strVal val="visible"/>
                                      </p:to>
                                    </p:set>
                                    <p:anim calcmode="lin" valueType="num">
                                      <p:cBhvr additive="base">
                                        <p:cTn id="26" dur="500" fill="hold"/>
                                        <p:tgtEl>
                                          <p:spTgt spid="3851">
                                            <p:txEl>
                                              <p:pRg st="3" end="3"/>
                                            </p:txEl>
                                          </p:spTgt>
                                        </p:tgtEl>
                                        <p:attrNameLst>
                                          <p:attrName>ppt_x</p:attrName>
                                        </p:attrNameLst>
                                      </p:cBhvr>
                                      <p:tavLst>
                                        <p:tav tm="0">
                                          <p:val>
                                            <p:strVal val="0-#ppt_w/2"/>
                                          </p:val>
                                        </p:tav>
                                        <p:tav tm="100000">
                                          <p:val>
                                            <p:strVal val="#ppt_x"/>
                                          </p:val>
                                        </p:tav>
                                      </p:tavLst>
                                    </p:anim>
                                    <p:anim calcmode="lin" valueType="num">
                                      <p:cBhvr additive="base">
                                        <p:cTn id="27" dur="500" fill="hold"/>
                                        <p:tgtEl>
                                          <p:spTgt spid="3851">
                                            <p:txEl>
                                              <p:pRg st="3" end="3"/>
                                            </p:txEl>
                                          </p:spTgt>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8" fill="hold" nodeType="afterEffect">
                                  <p:stCondLst>
                                    <p:cond delay="0"/>
                                  </p:stCondLst>
                                  <p:childTnLst>
                                    <p:set>
                                      <p:cBhvr>
                                        <p:cTn id="30" dur="1" fill="hold">
                                          <p:stCondLst>
                                            <p:cond delay="0"/>
                                          </p:stCondLst>
                                        </p:cTn>
                                        <p:tgtEl>
                                          <p:spTgt spid="3851">
                                            <p:txEl>
                                              <p:pRg st="4" end="4"/>
                                            </p:txEl>
                                          </p:spTgt>
                                        </p:tgtEl>
                                        <p:attrNameLst>
                                          <p:attrName>style.visibility</p:attrName>
                                        </p:attrNameLst>
                                      </p:cBhvr>
                                      <p:to>
                                        <p:strVal val="visible"/>
                                      </p:to>
                                    </p:set>
                                    <p:anim calcmode="lin" valueType="num">
                                      <p:cBhvr additive="base">
                                        <p:cTn id="31" dur="500" fill="hold"/>
                                        <p:tgtEl>
                                          <p:spTgt spid="385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851">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5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20</a:t>
            </a:fld>
            <a:endParaRPr/>
          </a:p>
        </p:txBody>
      </p:sp>
      <p:graphicFrame>
        <p:nvGraphicFramePr>
          <p:cNvPr id="5" name="Diagramme 4">
            <a:extLst>
              <a:ext uri="{FF2B5EF4-FFF2-40B4-BE49-F238E27FC236}">
                <a16:creationId xmlns:a16="http://schemas.microsoft.com/office/drawing/2014/main" id="{E179CD94-690E-46E6-A509-D56FE21F493C}"/>
              </a:ext>
            </a:extLst>
          </p:cNvPr>
          <p:cNvGraphicFramePr/>
          <p:nvPr>
            <p:extLst>
              <p:ext uri="{D42A27DB-BD31-4B8C-83A1-F6EECF244321}">
                <p14:modId xmlns:p14="http://schemas.microsoft.com/office/powerpoint/2010/main" val="466371230"/>
              </p:ext>
            </p:extLst>
          </p:nvPr>
        </p:nvGraphicFramePr>
        <p:xfrm>
          <a:off x="365881" y="125318"/>
          <a:ext cx="7247031" cy="3083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Picture 2">
            <a:extLst>
              <a:ext uri="{FF2B5EF4-FFF2-40B4-BE49-F238E27FC236}">
                <a16:creationId xmlns:a16="http://schemas.microsoft.com/office/drawing/2014/main" id="{C44C0964-9F66-48EE-94AD-83E9E3FB476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71348" y="433660"/>
            <a:ext cx="5190677" cy="4654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05227431"/>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16"/>
          <p:cNvSpPr txBox="1">
            <a:spLocks noGrp="1"/>
          </p:cNvSpPr>
          <p:nvPr>
            <p:ph type="ctrTitle"/>
          </p:nvPr>
        </p:nvSpPr>
        <p:spPr>
          <a:xfrm>
            <a:off x="685800" y="2676723"/>
            <a:ext cx="52689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 dirty="0"/>
          </a:p>
          <a:p>
            <a:pPr lvl="0"/>
            <a:r>
              <a:rPr lang="fr-MA" dirty="0"/>
              <a:t>REALISATION ET DEMONSTRATION</a:t>
            </a:r>
            <a:endParaRPr lang="en-US" dirty="0"/>
          </a:p>
        </p:txBody>
      </p:sp>
      <p:sp>
        <p:nvSpPr>
          <p:cNvPr id="3859" name="Google Shape;3859;p16"/>
          <p:cNvSpPr txBox="1">
            <a:spLocks noGrp="1"/>
          </p:cNvSpPr>
          <p:nvPr>
            <p:ph type="subTitle" idx="1"/>
          </p:nvPr>
        </p:nvSpPr>
        <p:spPr>
          <a:xfrm>
            <a:off x="499730" y="3844826"/>
            <a:ext cx="5943600" cy="784800"/>
          </a:xfrm>
          <a:prstGeom prst="rect">
            <a:avLst/>
          </a:prstGeom>
        </p:spPr>
        <p:txBody>
          <a:bodyPr spcFirstLastPara="1" wrap="square" lIns="91425" tIns="91425" rIns="91425" bIns="91425" anchor="t" anchorCtr="0">
            <a:noAutofit/>
          </a:bodyPr>
          <a:lstStyle/>
          <a:p>
            <a:pPr marL="0" lvl="0" indent="0"/>
            <a:r>
              <a:rPr lang="fr-FR" dirty="0"/>
              <a:t>Ce chapitre a pour objectif de donner une vue d’ensemble sur le travail réalisé à travers ce projet</a:t>
            </a:r>
            <a:endParaRPr dirty="0"/>
          </a:p>
        </p:txBody>
      </p:sp>
      <p:grpSp>
        <p:nvGrpSpPr>
          <p:cNvPr id="21" name="Google Shape;4194;p39">
            <a:extLst>
              <a:ext uri="{FF2B5EF4-FFF2-40B4-BE49-F238E27FC236}">
                <a16:creationId xmlns:a16="http://schemas.microsoft.com/office/drawing/2014/main" id="{0B21E402-69B1-45EE-B285-0EEE3D02C2D0}"/>
              </a:ext>
            </a:extLst>
          </p:cNvPr>
          <p:cNvGrpSpPr/>
          <p:nvPr/>
        </p:nvGrpSpPr>
        <p:grpSpPr>
          <a:xfrm rot="19863970">
            <a:off x="1021765" y="737644"/>
            <a:ext cx="351204" cy="324661"/>
            <a:chOff x="5975075" y="2327500"/>
            <a:chExt cx="420100" cy="388350"/>
          </a:xfrm>
        </p:grpSpPr>
        <p:sp>
          <p:nvSpPr>
            <p:cNvPr id="22" name="Google Shape;4195;p39">
              <a:extLst>
                <a:ext uri="{FF2B5EF4-FFF2-40B4-BE49-F238E27FC236}">
                  <a16:creationId xmlns:a16="http://schemas.microsoft.com/office/drawing/2014/main" id="{316E9F8D-0ED5-4BC9-82E5-4CF6D3A009BD}"/>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 name="Google Shape;4196;p39">
              <a:extLst>
                <a:ext uri="{FF2B5EF4-FFF2-40B4-BE49-F238E27FC236}">
                  <a16:creationId xmlns:a16="http://schemas.microsoft.com/office/drawing/2014/main" id="{6478F2E2-81E5-41EE-AB06-F50F38AE99F7}"/>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 name="Google Shape;4194;p39">
            <a:extLst>
              <a:ext uri="{FF2B5EF4-FFF2-40B4-BE49-F238E27FC236}">
                <a16:creationId xmlns:a16="http://schemas.microsoft.com/office/drawing/2014/main" id="{8C318692-8A53-461B-AF74-201D88596436}"/>
              </a:ext>
            </a:extLst>
          </p:cNvPr>
          <p:cNvGrpSpPr/>
          <p:nvPr/>
        </p:nvGrpSpPr>
        <p:grpSpPr>
          <a:xfrm rot="19863970">
            <a:off x="2384789" y="1551254"/>
            <a:ext cx="526497" cy="457929"/>
            <a:chOff x="5975075" y="2327500"/>
            <a:chExt cx="420100" cy="388350"/>
          </a:xfrm>
        </p:grpSpPr>
        <p:sp>
          <p:nvSpPr>
            <p:cNvPr id="25" name="Google Shape;4195;p39">
              <a:extLst>
                <a:ext uri="{FF2B5EF4-FFF2-40B4-BE49-F238E27FC236}">
                  <a16:creationId xmlns:a16="http://schemas.microsoft.com/office/drawing/2014/main" id="{D35FE8DE-7B44-41FF-B5B6-3AE4AB88DD5C}"/>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 name="Google Shape;4196;p39">
              <a:extLst>
                <a:ext uri="{FF2B5EF4-FFF2-40B4-BE49-F238E27FC236}">
                  <a16:creationId xmlns:a16="http://schemas.microsoft.com/office/drawing/2014/main" id="{E7D05219-0698-4DFD-9755-A7B3DAF35477}"/>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 name="Google Shape;4194;p39">
            <a:extLst>
              <a:ext uri="{FF2B5EF4-FFF2-40B4-BE49-F238E27FC236}">
                <a16:creationId xmlns:a16="http://schemas.microsoft.com/office/drawing/2014/main" id="{8CE85278-8EED-4BFB-B1A2-C00C6E6A92F4}"/>
              </a:ext>
            </a:extLst>
          </p:cNvPr>
          <p:cNvGrpSpPr/>
          <p:nvPr/>
        </p:nvGrpSpPr>
        <p:grpSpPr>
          <a:xfrm rot="19863970">
            <a:off x="1676447" y="803898"/>
            <a:ext cx="254381" cy="280616"/>
            <a:chOff x="5975075" y="2327500"/>
            <a:chExt cx="420100" cy="388350"/>
          </a:xfrm>
        </p:grpSpPr>
        <p:sp>
          <p:nvSpPr>
            <p:cNvPr id="28" name="Google Shape;4195;p39">
              <a:extLst>
                <a:ext uri="{FF2B5EF4-FFF2-40B4-BE49-F238E27FC236}">
                  <a16:creationId xmlns:a16="http://schemas.microsoft.com/office/drawing/2014/main" id="{F6332D88-42E2-4F7B-A0C8-A7594B7DB157}"/>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4196;p39">
              <a:extLst>
                <a:ext uri="{FF2B5EF4-FFF2-40B4-BE49-F238E27FC236}">
                  <a16:creationId xmlns:a16="http://schemas.microsoft.com/office/drawing/2014/main" id="{38A94E31-8413-428E-83EF-AA941296CC5F}"/>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0" name="Google Shape;4194;p39">
            <a:extLst>
              <a:ext uri="{FF2B5EF4-FFF2-40B4-BE49-F238E27FC236}">
                <a16:creationId xmlns:a16="http://schemas.microsoft.com/office/drawing/2014/main" id="{8683751C-42CC-4000-952F-48687DF69DD8}"/>
              </a:ext>
            </a:extLst>
          </p:cNvPr>
          <p:cNvGrpSpPr/>
          <p:nvPr/>
        </p:nvGrpSpPr>
        <p:grpSpPr>
          <a:xfrm rot="19863970">
            <a:off x="2246478" y="148085"/>
            <a:ext cx="212535" cy="206203"/>
            <a:chOff x="5975075" y="2327500"/>
            <a:chExt cx="420100" cy="388350"/>
          </a:xfrm>
        </p:grpSpPr>
        <p:sp>
          <p:nvSpPr>
            <p:cNvPr id="31" name="Google Shape;4195;p39">
              <a:extLst>
                <a:ext uri="{FF2B5EF4-FFF2-40B4-BE49-F238E27FC236}">
                  <a16:creationId xmlns:a16="http://schemas.microsoft.com/office/drawing/2014/main" id="{C213E3BC-F5D0-474A-A8FB-44E7EEA8B2CB}"/>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4196;p39">
              <a:extLst>
                <a:ext uri="{FF2B5EF4-FFF2-40B4-BE49-F238E27FC236}">
                  <a16:creationId xmlns:a16="http://schemas.microsoft.com/office/drawing/2014/main" id="{C700168D-FFEE-4613-9523-E992F6CF6F92}"/>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 name="Google Shape;4194;p39">
            <a:extLst>
              <a:ext uri="{FF2B5EF4-FFF2-40B4-BE49-F238E27FC236}">
                <a16:creationId xmlns:a16="http://schemas.microsoft.com/office/drawing/2014/main" id="{E4D67A74-277B-44F9-8936-E70BFEFE199B}"/>
              </a:ext>
            </a:extLst>
          </p:cNvPr>
          <p:cNvGrpSpPr/>
          <p:nvPr/>
        </p:nvGrpSpPr>
        <p:grpSpPr>
          <a:xfrm rot="19863970">
            <a:off x="3296624" y="1000407"/>
            <a:ext cx="312557" cy="278630"/>
            <a:chOff x="5975075" y="2327500"/>
            <a:chExt cx="420100" cy="388350"/>
          </a:xfrm>
        </p:grpSpPr>
        <p:sp>
          <p:nvSpPr>
            <p:cNvPr id="34" name="Google Shape;4195;p39">
              <a:extLst>
                <a:ext uri="{FF2B5EF4-FFF2-40B4-BE49-F238E27FC236}">
                  <a16:creationId xmlns:a16="http://schemas.microsoft.com/office/drawing/2014/main" id="{6D0D96AC-332D-4936-B6F8-996376746B32}"/>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4196;p39">
              <a:extLst>
                <a:ext uri="{FF2B5EF4-FFF2-40B4-BE49-F238E27FC236}">
                  <a16:creationId xmlns:a16="http://schemas.microsoft.com/office/drawing/2014/main" id="{0B2B00FB-34C5-4180-9F02-AECEB010A29C}"/>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 name="Google Shape;4152;p39">
            <a:extLst>
              <a:ext uri="{FF2B5EF4-FFF2-40B4-BE49-F238E27FC236}">
                <a16:creationId xmlns:a16="http://schemas.microsoft.com/office/drawing/2014/main" id="{C03FC2B6-D61C-4500-A1C0-CCAE847AFE50}"/>
              </a:ext>
            </a:extLst>
          </p:cNvPr>
          <p:cNvGrpSpPr/>
          <p:nvPr/>
        </p:nvGrpSpPr>
        <p:grpSpPr>
          <a:xfrm>
            <a:off x="2373336" y="564169"/>
            <a:ext cx="558438" cy="839940"/>
            <a:chOff x="3984000" y="1594200"/>
            <a:chExt cx="357800" cy="506800"/>
          </a:xfrm>
          <a:solidFill>
            <a:schemeClr val="accent2"/>
          </a:solidFill>
        </p:grpSpPr>
        <p:sp>
          <p:nvSpPr>
            <p:cNvPr id="37" name="Google Shape;4153;p39">
              <a:extLst>
                <a:ext uri="{FF2B5EF4-FFF2-40B4-BE49-F238E27FC236}">
                  <a16:creationId xmlns:a16="http://schemas.microsoft.com/office/drawing/2014/main" id="{1C8786F9-B1D2-4B28-A866-EB3A70E8B9E7}"/>
                </a:ext>
              </a:extLst>
            </p:cNvPr>
            <p:cNvSpPr/>
            <p:nvPr/>
          </p:nvSpPr>
          <p:spPr>
            <a:xfrm>
              <a:off x="3984000" y="1597875"/>
              <a:ext cx="44575" cy="503125"/>
            </a:xfrm>
            <a:custGeom>
              <a:avLst/>
              <a:gdLst/>
              <a:ahLst/>
              <a:cxnLst/>
              <a:rect l="l" t="t" r="r" b="b"/>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4154;p39">
              <a:extLst>
                <a:ext uri="{FF2B5EF4-FFF2-40B4-BE49-F238E27FC236}">
                  <a16:creationId xmlns:a16="http://schemas.microsoft.com/office/drawing/2014/main" id="{AFC820B2-3448-4967-8FB8-9AB4B8B3C2BB}"/>
                </a:ext>
              </a:extLst>
            </p:cNvPr>
            <p:cNvSpPr/>
            <p:nvPr/>
          </p:nvSpPr>
          <p:spPr>
            <a:xfrm>
              <a:off x="4041375" y="1594200"/>
              <a:ext cx="300425" cy="229600"/>
            </a:xfrm>
            <a:custGeom>
              <a:avLst/>
              <a:gdLst/>
              <a:ahLst/>
              <a:cxnLst/>
              <a:rect l="l" t="t" r="r" b="b"/>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42828278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858"/>
                                        </p:tgtEl>
                                        <p:attrNameLst>
                                          <p:attrName>style.visibility</p:attrName>
                                        </p:attrNameLst>
                                      </p:cBhvr>
                                      <p:to>
                                        <p:strVal val="visible"/>
                                      </p:to>
                                    </p:set>
                                    <p:animEffect transition="in" filter="randombar(horizontal)">
                                      <p:cBhvr>
                                        <p:cTn id="7" dur="500"/>
                                        <p:tgtEl>
                                          <p:spTgt spid="3858"/>
                                        </p:tgtEl>
                                      </p:cBhvr>
                                    </p:animEffect>
                                  </p:childTnLst>
                                </p:cTn>
                              </p:par>
                              <p:par>
                                <p:cTn id="8" presetID="13" presetClass="entr" presetSubtype="16" fill="hold" grpId="0" nodeType="withEffect">
                                  <p:stCondLst>
                                    <p:cond delay="0"/>
                                  </p:stCondLst>
                                  <p:childTnLst>
                                    <p:set>
                                      <p:cBhvr>
                                        <p:cTn id="9" dur="1" fill="hold">
                                          <p:stCondLst>
                                            <p:cond delay="0"/>
                                          </p:stCondLst>
                                        </p:cTn>
                                        <p:tgtEl>
                                          <p:spTgt spid="3859">
                                            <p:txEl>
                                              <p:pRg st="0" end="0"/>
                                            </p:txEl>
                                          </p:spTgt>
                                        </p:tgtEl>
                                        <p:attrNameLst>
                                          <p:attrName>style.visibility</p:attrName>
                                        </p:attrNameLst>
                                      </p:cBhvr>
                                      <p:to>
                                        <p:strVal val="visible"/>
                                      </p:to>
                                    </p:set>
                                    <p:animEffect transition="in" filter="plus(in)">
                                      <p:cBhvr>
                                        <p:cTn id="10" dur="2000"/>
                                        <p:tgtEl>
                                          <p:spTgt spid="3859">
                                            <p:txEl>
                                              <p:pRg st="0" end="0"/>
                                            </p:txEl>
                                          </p:spTgt>
                                        </p:tgtEl>
                                      </p:cBhvr>
                                    </p:animEffect>
                                  </p:childTnLst>
                                </p:cTn>
                              </p:par>
                            </p:childTnLst>
                          </p:cTn>
                        </p:par>
                        <p:par>
                          <p:cTn id="11" fill="hold">
                            <p:stCondLst>
                              <p:cond delay="2000"/>
                            </p:stCondLst>
                            <p:childTnLst>
                              <p:par>
                                <p:cTn id="12" presetID="42" presetClass="entr" presetSubtype="0" fill="hold" nodeType="afterEffect">
                                  <p:stCondLst>
                                    <p:cond delay="0"/>
                                  </p:stCondLst>
                                  <p:childTnLst>
                                    <p:set>
                                      <p:cBhvr>
                                        <p:cTn id="13" dur="1" fill="hold">
                                          <p:stCondLst>
                                            <p:cond delay="0"/>
                                          </p:stCondLst>
                                        </p:cTn>
                                        <p:tgtEl>
                                          <p:spTgt spid="36"/>
                                        </p:tgtEl>
                                        <p:attrNameLst>
                                          <p:attrName>style.visibility</p:attrName>
                                        </p:attrNameLst>
                                      </p:cBhvr>
                                      <p:to>
                                        <p:strVal val="visible"/>
                                      </p:to>
                                    </p:set>
                                    <p:animEffect transition="in" filter="fade">
                                      <p:cBhvr>
                                        <p:cTn id="14" dur="1000"/>
                                        <p:tgtEl>
                                          <p:spTgt spid="36"/>
                                        </p:tgtEl>
                                      </p:cBhvr>
                                    </p:animEffect>
                                    <p:anim calcmode="lin" valueType="num">
                                      <p:cBhvr>
                                        <p:cTn id="15" dur="1000" fill="hold"/>
                                        <p:tgtEl>
                                          <p:spTgt spid="36"/>
                                        </p:tgtEl>
                                        <p:attrNameLst>
                                          <p:attrName>ppt_x</p:attrName>
                                        </p:attrNameLst>
                                      </p:cBhvr>
                                      <p:tavLst>
                                        <p:tav tm="0">
                                          <p:val>
                                            <p:strVal val="#ppt_x"/>
                                          </p:val>
                                        </p:tav>
                                        <p:tav tm="100000">
                                          <p:val>
                                            <p:strVal val="#ppt_x"/>
                                          </p:val>
                                        </p:tav>
                                      </p:tavLst>
                                    </p:anim>
                                    <p:anim calcmode="lin" valueType="num">
                                      <p:cBhvr>
                                        <p:cTn id="16" dur="1000" fill="hold"/>
                                        <p:tgtEl>
                                          <p:spTgt spid="36"/>
                                        </p:tgtEl>
                                        <p:attrNameLst>
                                          <p:attrName>ppt_y</p:attrName>
                                        </p:attrNameLst>
                                      </p:cBhvr>
                                      <p:tavLst>
                                        <p:tav tm="0">
                                          <p:val>
                                            <p:strVal val="#ppt_y+.1"/>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0-#ppt_w/2"/>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12"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fill="hold"/>
                                        <p:tgtEl>
                                          <p:spTgt spid="27"/>
                                        </p:tgtEl>
                                        <p:attrNameLst>
                                          <p:attrName>ppt_x</p:attrName>
                                        </p:attrNameLst>
                                      </p:cBhvr>
                                      <p:tavLst>
                                        <p:tav tm="0">
                                          <p:val>
                                            <p:strVal val="0-#ppt_w/2"/>
                                          </p:val>
                                        </p:tav>
                                        <p:tav tm="100000">
                                          <p:val>
                                            <p:strVal val="#ppt_x"/>
                                          </p:val>
                                        </p:tav>
                                      </p:tavLst>
                                    </p:anim>
                                    <p:anim calcmode="lin" valueType="num">
                                      <p:cBhvr additive="base">
                                        <p:cTn id="24" dur="500" fill="hold"/>
                                        <p:tgtEl>
                                          <p:spTgt spid="27"/>
                                        </p:tgtEl>
                                        <p:attrNameLst>
                                          <p:attrName>ppt_y</p:attrName>
                                        </p:attrNameLst>
                                      </p:cBhvr>
                                      <p:tavLst>
                                        <p:tav tm="0">
                                          <p:val>
                                            <p:strVal val="1+#ppt_h/2"/>
                                          </p:val>
                                        </p:tav>
                                        <p:tav tm="100000">
                                          <p:val>
                                            <p:strVal val="#ppt_y"/>
                                          </p:val>
                                        </p:tav>
                                      </p:tavLst>
                                    </p:anim>
                                  </p:childTnLst>
                                </p:cTn>
                              </p:par>
                              <p:par>
                                <p:cTn id="25" presetID="2" presetClass="entr" presetSubtype="12" fill="hold"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0-#ppt_w/2"/>
                                          </p:val>
                                        </p:tav>
                                        <p:tav tm="100000">
                                          <p:val>
                                            <p:strVal val="#ppt_x"/>
                                          </p:val>
                                        </p:tav>
                                      </p:tavLst>
                                    </p:anim>
                                    <p:anim calcmode="lin" valueType="num">
                                      <p:cBhvr additive="base">
                                        <p:cTn id="28" dur="500" fill="hold"/>
                                        <p:tgtEl>
                                          <p:spTgt spid="30"/>
                                        </p:tgtEl>
                                        <p:attrNameLst>
                                          <p:attrName>ppt_y</p:attrName>
                                        </p:attrNameLst>
                                      </p:cBhvr>
                                      <p:tavLst>
                                        <p:tav tm="0">
                                          <p:val>
                                            <p:strVal val="1+#ppt_h/2"/>
                                          </p:val>
                                        </p:tav>
                                        <p:tav tm="100000">
                                          <p:val>
                                            <p:strVal val="#ppt_y"/>
                                          </p:val>
                                        </p:tav>
                                      </p:tavLst>
                                    </p:anim>
                                  </p:childTnLst>
                                </p:cTn>
                              </p:par>
                              <p:par>
                                <p:cTn id="29" presetID="2" presetClass="entr" presetSubtype="12" fill="hold" nodeType="withEffect">
                                  <p:stCondLst>
                                    <p:cond delay="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500" fill="hold"/>
                                        <p:tgtEl>
                                          <p:spTgt spid="33"/>
                                        </p:tgtEl>
                                        <p:attrNameLst>
                                          <p:attrName>ppt_x</p:attrName>
                                        </p:attrNameLst>
                                      </p:cBhvr>
                                      <p:tavLst>
                                        <p:tav tm="0">
                                          <p:val>
                                            <p:strVal val="0-#ppt_w/2"/>
                                          </p:val>
                                        </p:tav>
                                        <p:tav tm="100000">
                                          <p:val>
                                            <p:strVal val="#ppt_x"/>
                                          </p:val>
                                        </p:tav>
                                      </p:tavLst>
                                    </p:anim>
                                    <p:anim calcmode="lin" valueType="num">
                                      <p:cBhvr additive="base">
                                        <p:cTn id="32" dur="5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58" grpId="0"/>
      <p:bldP spid="3859"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a:ln>
                  <a:noFill/>
                </a:ln>
                <a:solidFill>
                  <a:srgbClr val="0B87A1"/>
                </a:solidFill>
                <a:effectLst/>
                <a:uLnTx/>
                <a:uFillTx/>
                <a:latin typeface="Dosis ExtraLight"/>
                <a:sym typeface="Dosis Extra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22</a:t>
            </a:fld>
            <a:endParaRPr kumimoji="0" sz="1200" b="0" i="0" u="none" strike="noStrike" kern="0" cap="none" spc="0" normalizeH="0" baseline="0" noProof="0">
              <a:ln>
                <a:noFill/>
              </a:ln>
              <a:solidFill>
                <a:srgbClr val="0B87A1"/>
              </a:solidFill>
              <a:effectLst/>
              <a:uLnTx/>
              <a:uFillTx/>
              <a:latin typeface="Dosis ExtraLight"/>
              <a:sym typeface="Dosis ExtraLight"/>
            </a:endParaRPr>
          </a:p>
        </p:txBody>
      </p:sp>
      <p:grpSp>
        <p:nvGrpSpPr>
          <p:cNvPr id="7" name="Groupe 6">
            <a:extLst>
              <a:ext uri="{FF2B5EF4-FFF2-40B4-BE49-F238E27FC236}">
                <a16:creationId xmlns:a16="http://schemas.microsoft.com/office/drawing/2014/main" id="{99CE88AB-E0F6-4CC2-BAC5-04775155EAAD}"/>
              </a:ext>
            </a:extLst>
          </p:cNvPr>
          <p:cNvGrpSpPr/>
          <p:nvPr/>
        </p:nvGrpSpPr>
        <p:grpSpPr>
          <a:xfrm>
            <a:off x="718301" y="151738"/>
            <a:ext cx="3426202" cy="560644"/>
            <a:chOff x="2033" y="147755"/>
            <a:chExt cx="2477572" cy="991029"/>
          </a:xfrm>
        </p:grpSpPr>
        <p:sp>
          <p:nvSpPr>
            <p:cNvPr id="14" name="Flèche : chevron 13">
              <a:extLst>
                <a:ext uri="{FF2B5EF4-FFF2-40B4-BE49-F238E27FC236}">
                  <a16:creationId xmlns:a16="http://schemas.microsoft.com/office/drawing/2014/main" id="{2B653567-DCEE-47E0-B711-A452BB5CC36E}"/>
                </a:ext>
              </a:extLst>
            </p:cNvPr>
            <p:cNvSpPr/>
            <p:nvPr/>
          </p:nvSpPr>
          <p:spPr>
            <a:xfrm>
              <a:off x="2033" y="147755"/>
              <a:ext cx="2477572" cy="991029"/>
            </a:xfrm>
            <a:prstGeom prst="chevron">
              <a:avLst/>
            </a:prstGeom>
            <a:solidFill>
              <a:schemeClr val="accent2"/>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lèche : chevron 4">
              <a:extLst>
                <a:ext uri="{FF2B5EF4-FFF2-40B4-BE49-F238E27FC236}">
                  <a16:creationId xmlns:a16="http://schemas.microsoft.com/office/drawing/2014/main" id="{5ECA2BFE-C9D5-48CD-BFFB-771F1B56665C}"/>
                </a:ext>
              </a:extLst>
            </p:cNvPr>
            <p:cNvSpPr txBox="1"/>
            <p:nvPr/>
          </p:nvSpPr>
          <p:spPr>
            <a:xfrm>
              <a:off x="197658" y="147755"/>
              <a:ext cx="2210424"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marR="0" lvl="0" indent="0" algn="ctr" defTabSz="577850" rtl="0" eaLnBrk="1" fontAlgn="auto" latinLnBrk="0" hangingPunct="1">
                <a:lnSpc>
                  <a:spcPct val="90000"/>
                </a:lnSpc>
                <a:spcBef>
                  <a:spcPct val="0"/>
                </a:spcBef>
                <a:spcAft>
                  <a:spcPct val="35000"/>
                </a:spcAft>
                <a:buClr>
                  <a:srgbClr val="000000"/>
                </a:buClr>
                <a:buSzTx/>
                <a:buFont typeface="Arial"/>
                <a:buNone/>
                <a:tabLst/>
                <a:defRPr/>
              </a:pPr>
              <a:r>
                <a:rPr kumimoji="0" lang="fr-FR" sz="1300" b="1" i="0" u="none" strike="noStrike" kern="1200" cap="none" spc="0" normalizeH="0" baseline="0" noProof="0" dirty="0">
                  <a:ln>
                    <a:noFill/>
                  </a:ln>
                  <a:solidFill>
                    <a:srgbClr val="FFFFFF"/>
                  </a:solidFill>
                  <a:effectLst/>
                  <a:uLnTx/>
                  <a:uFillTx/>
                  <a:latin typeface="Arial"/>
                  <a:ea typeface="+mn-ea"/>
                  <a:cs typeface="+mn-cs"/>
                  <a:sym typeface="Arial"/>
                </a:rPr>
                <a:t>ARCHITECTURE DE L’APPLICATION</a:t>
              </a:r>
            </a:p>
          </p:txBody>
        </p:sp>
      </p:grpSp>
      <p:grpSp>
        <p:nvGrpSpPr>
          <p:cNvPr id="8" name="Groupe 7">
            <a:extLst>
              <a:ext uri="{FF2B5EF4-FFF2-40B4-BE49-F238E27FC236}">
                <a16:creationId xmlns:a16="http://schemas.microsoft.com/office/drawing/2014/main" id="{0B92A1C7-C143-46C5-9E56-0FC7B40D76C1}"/>
              </a:ext>
            </a:extLst>
          </p:cNvPr>
          <p:cNvGrpSpPr/>
          <p:nvPr/>
        </p:nvGrpSpPr>
        <p:grpSpPr>
          <a:xfrm>
            <a:off x="4045594" y="151737"/>
            <a:ext cx="3433831" cy="560645"/>
            <a:chOff x="2231849" y="147755"/>
            <a:chExt cx="2477572" cy="991029"/>
          </a:xfrm>
        </p:grpSpPr>
        <p:sp>
          <p:nvSpPr>
            <p:cNvPr id="12" name="Flèche : chevron 11">
              <a:extLst>
                <a:ext uri="{FF2B5EF4-FFF2-40B4-BE49-F238E27FC236}">
                  <a16:creationId xmlns:a16="http://schemas.microsoft.com/office/drawing/2014/main" id="{772A80F4-15B6-4A39-9624-AEBDD6BAB59C}"/>
                </a:ext>
              </a:extLst>
            </p:cNvPr>
            <p:cNvSpPr/>
            <p:nvPr/>
          </p:nvSpPr>
          <p:spPr>
            <a:xfrm>
              <a:off x="2231849" y="147755"/>
              <a:ext cx="2477572" cy="991029"/>
            </a:xfrm>
            <a:prstGeom prst="chevron">
              <a:avLst/>
            </a:prstGeom>
            <a:solidFill>
              <a:schemeClr val="accent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3" name="Flèche : chevron 6">
              <a:extLst>
                <a:ext uri="{FF2B5EF4-FFF2-40B4-BE49-F238E27FC236}">
                  <a16:creationId xmlns:a16="http://schemas.microsoft.com/office/drawing/2014/main" id="{3B07C0B2-82D1-4A4B-B97F-241EF1CD599B}"/>
                </a:ext>
              </a:extLst>
            </p:cNvPr>
            <p:cNvSpPr txBox="1"/>
            <p:nvPr/>
          </p:nvSpPr>
          <p:spPr>
            <a:xfrm>
              <a:off x="2498404" y="147755"/>
              <a:ext cx="1946765"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marR="0" lvl="0" indent="0" algn="ctr" defTabSz="577850" rtl="0" eaLnBrk="1" fontAlgn="auto" latinLnBrk="0" hangingPunct="1">
                <a:lnSpc>
                  <a:spcPct val="90000"/>
                </a:lnSpc>
                <a:spcBef>
                  <a:spcPct val="0"/>
                </a:spcBef>
                <a:spcAft>
                  <a:spcPct val="35000"/>
                </a:spcAft>
                <a:buClr>
                  <a:srgbClr val="000000"/>
                </a:buClr>
                <a:buSzTx/>
                <a:buFont typeface="Arial"/>
                <a:buNone/>
                <a:tabLst/>
                <a:defRPr/>
              </a:pPr>
              <a:r>
                <a:rPr lang="fr-FR" sz="1300" b="1" kern="1200" dirty="0">
                  <a:solidFill>
                    <a:srgbClr val="FFFFFF"/>
                  </a:solidFill>
                  <a:latin typeface="Arial"/>
                </a:rPr>
                <a:t>DEMONSTRATION</a:t>
              </a:r>
              <a:endParaRPr kumimoji="0" lang="fr-FR" sz="1300" b="1" i="0" u="none" strike="noStrike" kern="1200" cap="none" spc="0" normalizeH="0" baseline="0" noProof="0" dirty="0">
                <a:ln>
                  <a:noFill/>
                </a:ln>
                <a:solidFill>
                  <a:srgbClr val="FFFFFF"/>
                </a:solidFill>
                <a:effectLst/>
                <a:uLnTx/>
                <a:uFillTx/>
                <a:latin typeface="Arial"/>
                <a:ea typeface="+mn-ea"/>
                <a:cs typeface="+mn-cs"/>
                <a:sym typeface="Arial"/>
              </a:endParaRPr>
            </a:p>
          </p:txBody>
        </p:sp>
      </p:gr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456" y="1353124"/>
            <a:ext cx="3598639" cy="2215024"/>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52631" y="1325012"/>
            <a:ext cx="4029708" cy="2266711"/>
          </a:xfrm>
          <a:prstGeom prst="rect">
            <a:avLst/>
          </a:prstGeom>
        </p:spPr>
      </p:pic>
    </p:spTree>
    <p:extLst>
      <p:ext uri="{BB962C8B-B14F-4D97-AF65-F5344CB8AC3E}">
        <p14:creationId xmlns:p14="http://schemas.microsoft.com/office/powerpoint/2010/main" val="287660395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a:ln>
                  <a:noFill/>
                </a:ln>
                <a:solidFill>
                  <a:srgbClr val="0B87A1"/>
                </a:solidFill>
                <a:effectLst/>
                <a:uLnTx/>
                <a:uFillTx/>
                <a:latin typeface="Dosis ExtraLight"/>
                <a:sym typeface="Dosis Extra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23</a:t>
            </a:fld>
            <a:endParaRPr kumimoji="0" sz="1200" b="0" i="0" u="none" strike="noStrike" kern="0" cap="none" spc="0" normalizeH="0" baseline="0" noProof="0">
              <a:ln>
                <a:noFill/>
              </a:ln>
              <a:solidFill>
                <a:srgbClr val="0B87A1"/>
              </a:solidFill>
              <a:effectLst/>
              <a:uLnTx/>
              <a:uFillTx/>
              <a:latin typeface="Dosis ExtraLight"/>
              <a:sym typeface="Dosis ExtraLight"/>
            </a:endParaRPr>
          </a:p>
        </p:txBody>
      </p:sp>
      <p:grpSp>
        <p:nvGrpSpPr>
          <p:cNvPr id="7" name="Groupe 6">
            <a:extLst>
              <a:ext uri="{FF2B5EF4-FFF2-40B4-BE49-F238E27FC236}">
                <a16:creationId xmlns:a16="http://schemas.microsoft.com/office/drawing/2014/main" id="{99CE88AB-E0F6-4CC2-BAC5-04775155EAAD}"/>
              </a:ext>
            </a:extLst>
          </p:cNvPr>
          <p:cNvGrpSpPr/>
          <p:nvPr/>
        </p:nvGrpSpPr>
        <p:grpSpPr>
          <a:xfrm>
            <a:off x="718301" y="151738"/>
            <a:ext cx="3426202" cy="560644"/>
            <a:chOff x="2033" y="147755"/>
            <a:chExt cx="2477572" cy="991029"/>
          </a:xfrm>
        </p:grpSpPr>
        <p:sp>
          <p:nvSpPr>
            <p:cNvPr id="14" name="Flèche : chevron 13">
              <a:extLst>
                <a:ext uri="{FF2B5EF4-FFF2-40B4-BE49-F238E27FC236}">
                  <a16:creationId xmlns:a16="http://schemas.microsoft.com/office/drawing/2014/main" id="{2B653567-DCEE-47E0-B711-A452BB5CC36E}"/>
                </a:ext>
              </a:extLst>
            </p:cNvPr>
            <p:cNvSpPr/>
            <p:nvPr/>
          </p:nvSpPr>
          <p:spPr>
            <a:xfrm>
              <a:off x="2033" y="147755"/>
              <a:ext cx="2477572" cy="991029"/>
            </a:xfrm>
            <a:prstGeom prst="chevron">
              <a:avLst/>
            </a:prstGeom>
            <a:solidFill>
              <a:schemeClr val="accent2"/>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lèche : chevron 4">
              <a:extLst>
                <a:ext uri="{FF2B5EF4-FFF2-40B4-BE49-F238E27FC236}">
                  <a16:creationId xmlns:a16="http://schemas.microsoft.com/office/drawing/2014/main" id="{5ECA2BFE-C9D5-48CD-BFFB-771F1B56665C}"/>
                </a:ext>
              </a:extLst>
            </p:cNvPr>
            <p:cNvSpPr txBox="1"/>
            <p:nvPr/>
          </p:nvSpPr>
          <p:spPr>
            <a:xfrm>
              <a:off x="197658" y="147755"/>
              <a:ext cx="2210424"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marR="0" lvl="0" indent="0" algn="ctr" defTabSz="577850" rtl="0" eaLnBrk="1" fontAlgn="auto" latinLnBrk="0" hangingPunct="1">
                <a:lnSpc>
                  <a:spcPct val="90000"/>
                </a:lnSpc>
                <a:spcBef>
                  <a:spcPct val="0"/>
                </a:spcBef>
                <a:spcAft>
                  <a:spcPct val="35000"/>
                </a:spcAft>
                <a:buClr>
                  <a:srgbClr val="000000"/>
                </a:buClr>
                <a:buSzTx/>
                <a:buFont typeface="Arial"/>
                <a:buNone/>
                <a:tabLst/>
                <a:defRPr/>
              </a:pPr>
              <a:r>
                <a:rPr kumimoji="0" lang="fr-FR" sz="1300" b="1" i="0" u="none" strike="noStrike" kern="1200" cap="none" spc="0" normalizeH="0" baseline="0" noProof="0" dirty="0">
                  <a:ln>
                    <a:noFill/>
                  </a:ln>
                  <a:solidFill>
                    <a:srgbClr val="FFFFFF"/>
                  </a:solidFill>
                  <a:effectLst/>
                  <a:uLnTx/>
                  <a:uFillTx/>
                  <a:latin typeface="Arial"/>
                  <a:ea typeface="+mn-ea"/>
                  <a:cs typeface="+mn-cs"/>
                  <a:sym typeface="Arial"/>
                </a:rPr>
                <a:t>ARCHITECTURE DE L’APPLICATION</a:t>
              </a:r>
            </a:p>
          </p:txBody>
        </p:sp>
      </p:grpSp>
      <p:grpSp>
        <p:nvGrpSpPr>
          <p:cNvPr id="8" name="Groupe 7">
            <a:extLst>
              <a:ext uri="{FF2B5EF4-FFF2-40B4-BE49-F238E27FC236}">
                <a16:creationId xmlns:a16="http://schemas.microsoft.com/office/drawing/2014/main" id="{0B92A1C7-C143-46C5-9E56-0FC7B40D76C1}"/>
              </a:ext>
            </a:extLst>
          </p:cNvPr>
          <p:cNvGrpSpPr/>
          <p:nvPr/>
        </p:nvGrpSpPr>
        <p:grpSpPr>
          <a:xfrm>
            <a:off x="4045594" y="151737"/>
            <a:ext cx="3433831" cy="560645"/>
            <a:chOff x="2231849" y="147755"/>
            <a:chExt cx="2477572" cy="991029"/>
          </a:xfrm>
        </p:grpSpPr>
        <p:sp>
          <p:nvSpPr>
            <p:cNvPr id="12" name="Flèche : chevron 11">
              <a:extLst>
                <a:ext uri="{FF2B5EF4-FFF2-40B4-BE49-F238E27FC236}">
                  <a16:creationId xmlns:a16="http://schemas.microsoft.com/office/drawing/2014/main" id="{772A80F4-15B6-4A39-9624-AEBDD6BAB59C}"/>
                </a:ext>
              </a:extLst>
            </p:cNvPr>
            <p:cNvSpPr/>
            <p:nvPr/>
          </p:nvSpPr>
          <p:spPr>
            <a:xfrm>
              <a:off x="2231849" y="147755"/>
              <a:ext cx="2477572" cy="991029"/>
            </a:xfrm>
            <a:prstGeom prst="chevron">
              <a:avLst/>
            </a:prstGeom>
            <a:solidFill>
              <a:schemeClr val="accent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3" name="Flèche : chevron 6">
              <a:extLst>
                <a:ext uri="{FF2B5EF4-FFF2-40B4-BE49-F238E27FC236}">
                  <a16:creationId xmlns:a16="http://schemas.microsoft.com/office/drawing/2014/main" id="{3B07C0B2-82D1-4A4B-B97F-241EF1CD599B}"/>
                </a:ext>
              </a:extLst>
            </p:cNvPr>
            <p:cNvSpPr txBox="1"/>
            <p:nvPr/>
          </p:nvSpPr>
          <p:spPr>
            <a:xfrm>
              <a:off x="2498404" y="147755"/>
              <a:ext cx="1946765"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marR="0" lvl="0" indent="0" algn="ctr" defTabSz="577850" rtl="0" eaLnBrk="1" fontAlgn="auto" latinLnBrk="0" hangingPunct="1">
                <a:lnSpc>
                  <a:spcPct val="90000"/>
                </a:lnSpc>
                <a:spcBef>
                  <a:spcPct val="0"/>
                </a:spcBef>
                <a:spcAft>
                  <a:spcPct val="35000"/>
                </a:spcAft>
                <a:buClr>
                  <a:srgbClr val="000000"/>
                </a:buClr>
                <a:buSzTx/>
                <a:buFont typeface="Arial"/>
                <a:buNone/>
                <a:tabLst/>
                <a:defRPr/>
              </a:pPr>
              <a:r>
                <a:rPr kumimoji="0" lang="fr-FR" sz="1300" b="1" i="0" u="none" strike="noStrike" kern="1200" cap="none" spc="0" normalizeH="0" baseline="0" noProof="0" dirty="0">
                  <a:ln>
                    <a:noFill/>
                  </a:ln>
                  <a:solidFill>
                    <a:srgbClr val="FFFFFF"/>
                  </a:solidFill>
                  <a:effectLst/>
                  <a:uLnTx/>
                  <a:uFillTx/>
                  <a:latin typeface="Arial"/>
                  <a:ea typeface="+mn-ea"/>
                  <a:cs typeface="+mn-cs"/>
                  <a:sym typeface="Arial"/>
                </a:rPr>
                <a:t>DEMONSTRATION</a:t>
              </a:r>
            </a:p>
          </p:txBody>
        </p:sp>
      </p:grpSp>
      <p:sp>
        <p:nvSpPr>
          <p:cNvPr id="24" name="Google Shape;3897;p20">
            <a:extLst>
              <a:ext uri="{FF2B5EF4-FFF2-40B4-BE49-F238E27FC236}">
                <a16:creationId xmlns:a16="http://schemas.microsoft.com/office/drawing/2014/main" id="{727601FA-1072-4344-853C-77225DB25792}"/>
              </a:ext>
            </a:extLst>
          </p:cNvPr>
          <p:cNvSpPr txBox="1">
            <a:spLocks noGrp="1"/>
          </p:cNvSpPr>
          <p:nvPr>
            <p:ph type="body" idx="1"/>
          </p:nvPr>
        </p:nvSpPr>
        <p:spPr>
          <a:xfrm>
            <a:off x="481208" y="1759769"/>
            <a:ext cx="7128769" cy="2743200"/>
          </a:xfrm>
          <a:prstGeom prst="rect">
            <a:avLst/>
          </a:prstGeom>
        </p:spPr>
        <p:txBody>
          <a:bodyPr spcFirstLastPara="1" wrap="square" lIns="91425" tIns="91425" rIns="91425" bIns="91425" anchor="t" anchorCtr="0">
            <a:noAutofit/>
          </a:bodyPr>
          <a:lstStyle/>
          <a:p>
            <a:pPr marL="0" lvl="0" indent="0">
              <a:buClr>
                <a:srgbClr val="02BE8D"/>
              </a:buClr>
              <a:buNone/>
            </a:pPr>
            <a:r>
              <a:rPr lang="en-US" dirty="0"/>
              <a:t>	</a:t>
            </a:r>
            <a:r>
              <a:rPr lang="en-US" b="1" dirty="0"/>
              <a:t>React Native </a:t>
            </a:r>
            <a:r>
              <a:rPr lang="en-US" dirty="0"/>
              <a:t>est un Framework </a:t>
            </a:r>
            <a:r>
              <a:rPr lang="en-US" dirty="0" err="1"/>
              <a:t>d'applications</a:t>
            </a:r>
            <a:r>
              <a:rPr lang="en-US" dirty="0"/>
              <a:t> mobiles open source </a:t>
            </a:r>
            <a:r>
              <a:rPr lang="en-US" dirty="0" err="1"/>
              <a:t>créé</a:t>
            </a:r>
            <a:r>
              <a:rPr lang="en-US" dirty="0"/>
              <a:t> par Facebook. Il est </a:t>
            </a:r>
            <a:r>
              <a:rPr lang="en-US" dirty="0" err="1"/>
              <a:t>utilisé</a:t>
            </a:r>
            <a:r>
              <a:rPr lang="en-US" dirty="0"/>
              <a:t> pour </a:t>
            </a:r>
            <a:r>
              <a:rPr lang="en-US" dirty="0" err="1"/>
              <a:t>développer</a:t>
            </a:r>
            <a:r>
              <a:rPr lang="en-US" dirty="0"/>
              <a:t> des applications pour Android, iOS </a:t>
            </a:r>
            <a:r>
              <a:rPr lang="en-US" dirty="0" err="1"/>
              <a:t>en</a:t>
            </a:r>
            <a:r>
              <a:rPr lang="en-US" dirty="0"/>
              <a:t> </a:t>
            </a:r>
            <a:r>
              <a:rPr lang="en-US" dirty="0" err="1"/>
              <a:t>permettant</a:t>
            </a:r>
            <a:r>
              <a:rPr lang="en-US" dirty="0"/>
              <a:t> aux </a:t>
            </a:r>
            <a:r>
              <a:rPr lang="en-US" dirty="0" err="1"/>
              <a:t>développeurs</a:t>
            </a:r>
            <a:r>
              <a:rPr lang="en-US" dirty="0"/>
              <a:t> </a:t>
            </a:r>
            <a:r>
              <a:rPr lang="en-US" dirty="0" err="1"/>
              <a:t>d’utiliser</a:t>
            </a:r>
            <a:r>
              <a:rPr lang="en-US" dirty="0"/>
              <a:t> React avec les </a:t>
            </a:r>
            <a:r>
              <a:rPr lang="en-US" dirty="0" err="1"/>
              <a:t>fonctionnalités</a:t>
            </a:r>
            <a:r>
              <a:rPr lang="en-US" dirty="0"/>
              <a:t> natives de </a:t>
            </a:r>
            <a:r>
              <a:rPr lang="en-US" dirty="0" err="1"/>
              <a:t>ces</a:t>
            </a:r>
            <a:r>
              <a:rPr lang="en-US" dirty="0"/>
              <a:t> </a:t>
            </a:r>
            <a:r>
              <a:rPr lang="en-US" dirty="0" err="1"/>
              <a:t>plateformes</a:t>
            </a:r>
            <a:r>
              <a:rPr lang="en-US" dirty="0"/>
              <a:t>.</a:t>
            </a:r>
          </a:p>
          <a:p>
            <a:pPr marL="0" lvl="0" indent="0">
              <a:buClr>
                <a:srgbClr val="02BE8D"/>
              </a:buClr>
              <a:buNone/>
            </a:pPr>
            <a:r>
              <a:rPr lang="fr-MA" dirty="0"/>
              <a:t>On a choisi </a:t>
            </a:r>
            <a:r>
              <a:rPr lang="fr-MA" b="1" dirty="0" err="1"/>
              <a:t>React</a:t>
            </a:r>
            <a:r>
              <a:rPr lang="fr-MA" b="1" dirty="0"/>
              <a:t> Native </a:t>
            </a:r>
            <a:r>
              <a:rPr lang="fr-MA" dirty="0"/>
              <a:t>pour:</a:t>
            </a:r>
            <a:endParaRPr lang="en-US" dirty="0"/>
          </a:p>
          <a:p>
            <a:pPr marL="285750" lvl="0" indent="-285750">
              <a:buClr>
                <a:srgbClr val="02BE8D"/>
              </a:buClr>
              <a:buFont typeface="Wingdings" panose="05000000000000000000" pitchFamily="2" charset="2"/>
              <a:buChar char="ü"/>
            </a:pPr>
            <a:r>
              <a:rPr lang="fr-MA" sz="1800" dirty="0"/>
              <a:t>La vitesse de développement et de maintenance offertes par ce Framework</a:t>
            </a:r>
            <a:r>
              <a:rPr lang="fr-FR" sz="1700" dirty="0"/>
              <a:t>.</a:t>
            </a:r>
          </a:p>
          <a:p>
            <a:pPr marL="285750" indent="-285750">
              <a:buClr>
                <a:srgbClr val="02BE8D"/>
              </a:buClr>
              <a:buFont typeface="Wingdings" panose="05000000000000000000" pitchFamily="2" charset="2"/>
              <a:buChar char="ü"/>
            </a:pPr>
            <a:r>
              <a:rPr lang="fr-MA" sz="1800" dirty="0"/>
              <a:t>L'homogénéité des applications iOS et Android réalisées via ce Framework</a:t>
            </a:r>
            <a:r>
              <a:rPr lang="fr-FR" sz="1800" dirty="0"/>
              <a:t>.</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3147" y="712382"/>
            <a:ext cx="1701638" cy="1047387"/>
          </a:xfrm>
          <a:prstGeom prst="rect">
            <a:avLst/>
          </a:prstGeom>
        </p:spPr>
      </p:pic>
    </p:spTree>
    <p:extLst>
      <p:ext uri="{BB962C8B-B14F-4D97-AF65-F5344CB8AC3E}">
        <p14:creationId xmlns:p14="http://schemas.microsoft.com/office/powerpoint/2010/main" val="327794693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4">
                                            <p:txEl>
                                              <p:pRg st="0" end="0"/>
                                            </p:txEl>
                                          </p:spTgt>
                                        </p:tgtEl>
                                        <p:attrNameLst>
                                          <p:attrName>style.visibility</p:attrName>
                                        </p:attrNameLst>
                                      </p:cBhvr>
                                      <p:to>
                                        <p:strVal val="visible"/>
                                      </p:to>
                                    </p:set>
                                    <p:animEffect transition="in" filter="wipe(down)">
                                      <p:cBhvr>
                                        <p:cTn id="10" dur="500"/>
                                        <p:tgtEl>
                                          <p:spTgt spid="2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24">
                                            <p:txEl>
                                              <p:pRg st="1" end="1"/>
                                            </p:txEl>
                                          </p:spTgt>
                                        </p:tgtEl>
                                        <p:attrNameLst>
                                          <p:attrName>style.visibility</p:attrName>
                                        </p:attrNameLst>
                                      </p:cBhvr>
                                      <p:to>
                                        <p:strVal val="visible"/>
                                      </p:to>
                                    </p:set>
                                    <p:animEffect transition="in" filter="wipe(down)">
                                      <p:cBhvr>
                                        <p:cTn id="15" dur="500"/>
                                        <p:tgtEl>
                                          <p:spTgt spid="24">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24">
                                            <p:txEl>
                                              <p:pRg st="2" end="2"/>
                                            </p:txEl>
                                          </p:spTgt>
                                        </p:tgtEl>
                                        <p:attrNameLst>
                                          <p:attrName>style.visibility</p:attrName>
                                        </p:attrNameLst>
                                      </p:cBhvr>
                                      <p:to>
                                        <p:strVal val="visible"/>
                                      </p:to>
                                    </p:set>
                                    <p:animEffect transition="in" filter="wipe(down)">
                                      <p:cBhvr>
                                        <p:cTn id="20" dur="500"/>
                                        <p:tgtEl>
                                          <p:spTgt spid="2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24">
                                            <p:txEl>
                                              <p:pRg st="3" end="3"/>
                                            </p:txEl>
                                          </p:spTgt>
                                        </p:tgtEl>
                                        <p:attrNameLst>
                                          <p:attrName>style.visibility</p:attrName>
                                        </p:attrNameLst>
                                      </p:cBhvr>
                                      <p:to>
                                        <p:strVal val="visible"/>
                                      </p:to>
                                    </p:set>
                                    <p:animEffect transition="in" filter="wipe(down)">
                                      <p:cBhvr>
                                        <p:cTn id="25" dur="500"/>
                                        <p:tgtEl>
                                          <p:spTgt spid="2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a:ln>
                  <a:noFill/>
                </a:ln>
                <a:solidFill>
                  <a:srgbClr val="0B87A1"/>
                </a:solidFill>
                <a:effectLst/>
                <a:uLnTx/>
                <a:uFillTx/>
                <a:latin typeface="Dosis ExtraLight"/>
                <a:sym typeface="Dosis Extra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24</a:t>
            </a:fld>
            <a:endParaRPr kumimoji="0" sz="1200" b="0" i="0" u="none" strike="noStrike" kern="0" cap="none" spc="0" normalizeH="0" baseline="0" noProof="0">
              <a:ln>
                <a:noFill/>
              </a:ln>
              <a:solidFill>
                <a:srgbClr val="0B87A1"/>
              </a:solidFill>
              <a:effectLst/>
              <a:uLnTx/>
              <a:uFillTx/>
              <a:latin typeface="Dosis ExtraLight"/>
              <a:sym typeface="Dosis ExtraLight"/>
            </a:endParaRPr>
          </a:p>
        </p:txBody>
      </p:sp>
      <p:grpSp>
        <p:nvGrpSpPr>
          <p:cNvPr id="7" name="Groupe 6">
            <a:extLst>
              <a:ext uri="{FF2B5EF4-FFF2-40B4-BE49-F238E27FC236}">
                <a16:creationId xmlns:a16="http://schemas.microsoft.com/office/drawing/2014/main" id="{99CE88AB-E0F6-4CC2-BAC5-04775155EAAD}"/>
              </a:ext>
            </a:extLst>
          </p:cNvPr>
          <p:cNvGrpSpPr/>
          <p:nvPr/>
        </p:nvGrpSpPr>
        <p:grpSpPr>
          <a:xfrm>
            <a:off x="718301" y="151738"/>
            <a:ext cx="3426202" cy="560644"/>
            <a:chOff x="2033" y="147755"/>
            <a:chExt cx="2477572" cy="991029"/>
          </a:xfrm>
        </p:grpSpPr>
        <p:sp>
          <p:nvSpPr>
            <p:cNvPr id="14" name="Flèche : chevron 13">
              <a:extLst>
                <a:ext uri="{FF2B5EF4-FFF2-40B4-BE49-F238E27FC236}">
                  <a16:creationId xmlns:a16="http://schemas.microsoft.com/office/drawing/2014/main" id="{2B653567-DCEE-47E0-B711-A452BB5CC36E}"/>
                </a:ext>
              </a:extLst>
            </p:cNvPr>
            <p:cNvSpPr/>
            <p:nvPr/>
          </p:nvSpPr>
          <p:spPr>
            <a:xfrm>
              <a:off x="2033" y="147755"/>
              <a:ext cx="2477572" cy="991029"/>
            </a:xfrm>
            <a:prstGeom prst="chevron">
              <a:avLst/>
            </a:prstGeom>
            <a:solidFill>
              <a:schemeClr val="accent2"/>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lèche : chevron 4">
              <a:extLst>
                <a:ext uri="{FF2B5EF4-FFF2-40B4-BE49-F238E27FC236}">
                  <a16:creationId xmlns:a16="http://schemas.microsoft.com/office/drawing/2014/main" id="{5ECA2BFE-C9D5-48CD-BFFB-771F1B56665C}"/>
                </a:ext>
              </a:extLst>
            </p:cNvPr>
            <p:cNvSpPr txBox="1"/>
            <p:nvPr/>
          </p:nvSpPr>
          <p:spPr>
            <a:xfrm>
              <a:off x="197658" y="147755"/>
              <a:ext cx="2210424"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marR="0" lvl="0" indent="0" algn="ctr" defTabSz="577850" rtl="0" eaLnBrk="1" fontAlgn="auto" latinLnBrk="0" hangingPunct="1">
                <a:lnSpc>
                  <a:spcPct val="90000"/>
                </a:lnSpc>
                <a:spcBef>
                  <a:spcPct val="0"/>
                </a:spcBef>
                <a:spcAft>
                  <a:spcPct val="35000"/>
                </a:spcAft>
                <a:buClr>
                  <a:srgbClr val="000000"/>
                </a:buClr>
                <a:buSzTx/>
                <a:buFont typeface="Arial"/>
                <a:buNone/>
                <a:tabLst/>
                <a:defRPr/>
              </a:pPr>
              <a:r>
                <a:rPr kumimoji="0" lang="fr-FR" sz="1300" b="1" i="0" u="none" strike="noStrike" kern="1200" cap="none" spc="0" normalizeH="0" baseline="0" noProof="0" dirty="0">
                  <a:ln>
                    <a:noFill/>
                  </a:ln>
                  <a:solidFill>
                    <a:srgbClr val="FFFFFF"/>
                  </a:solidFill>
                  <a:effectLst/>
                  <a:uLnTx/>
                  <a:uFillTx/>
                  <a:latin typeface="Arial"/>
                  <a:ea typeface="+mn-ea"/>
                  <a:cs typeface="+mn-cs"/>
                  <a:sym typeface="Arial"/>
                </a:rPr>
                <a:t>ARCHITECTURE DE L’APPLICATION</a:t>
              </a:r>
            </a:p>
          </p:txBody>
        </p:sp>
      </p:grpSp>
      <p:grpSp>
        <p:nvGrpSpPr>
          <p:cNvPr id="8" name="Groupe 7">
            <a:extLst>
              <a:ext uri="{FF2B5EF4-FFF2-40B4-BE49-F238E27FC236}">
                <a16:creationId xmlns:a16="http://schemas.microsoft.com/office/drawing/2014/main" id="{0B92A1C7-C143-46C5-9E56-0FC7B40D76C1}"/>
              </a:ext>
            </a:extLst>
          </p:cNvPr>
          <p:cNvGrpSpPr/>
          <p:nvPr/>
        </p:nvGrpSpPr>
        <p:grpSpPr>
          <a:xfrm>
            <a:off x="4045594" y="151737"/>
            <a:ext cx="3433831" cy="560645"/>
            <a:chOff x="2231849" y="147755"/>
            <a:chExt cx="2477572" cy="991029"/>
          </a:xfrm>
        </p:grpSpPr>
        <p:sp>
          <p:nvSpPr>
            <p:cNvPr id="12" name="Flèche : chevron 11">
              <a:extLst>
                <a:ext uri="{FF2B5EF4-FFF2-40B4-BE49-F238E27FC236}">
                  <a16:creationId xmlns:a16="http://schemas.microsoft.com/office/drawing/2014/main" id="{772A80F4-15B6-4A39-9624-AEBDD6BAB59C}"/>
                </a:ext>
              </a:extLst>
            </p:cNvPr>
            <p:cNvSpPr/>
            <p:nvPr/>
          </p:nvSpPr>
          <p:spPr>
            <a:xfrm>
              <a:off x="2231849" y="147755"/>
              <a:ext cx="2477572" cy="991029"/>
            </a:xfrm>
            <a:prstGeom prst="chevron">
              <a:avLst/>
            </a:prstGeom>
            <a:solidFill>
              <a:schemeClr val="accent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3" name="Flèche : chevron 6">
              <a:extLst>
                <a:ext uri="{FF2B5EF4-FFF2-40B4-BE49-F238E27FC236}">
                  <a16:creationId xmlns:a16="http://schemas.microsoft.com/office/drawing/2014/main" id="{3B07C0B2-82D1-4A4B-B97F-241EF1CD599B}"/>
                </a:ext>
              </a:extLst>
            </p:cNvPr>
            <p:cNvSpPr txBox="1"/>
            <p:nvPr/>
          </p:nvSpPr>
          <p:spPr>
            <a:xfrm>
              <a:off x="2498404" y="147755"/>
              <a:ext cx="1946765"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marR="0" lvl="0" indent="0" algn="ctr" defTabSz="577850" rtl="0" eaLnBrk="1" fontAlgn="auto" latinLnBrk="0" hangingPunct="1">
                <a:lnSpc>
                  <a:spcPct val="90000"/>
                </a:lnSpc>
                <a:spcBef>
                  <a:spcPct val="0"/>
                </a:spcBef>
                <a:spcAft>
                  <a:spcPct val="35000"/>
                </a:spcAft>
                <a:buClr>
                  <a:srgbClr val="000000"/>
                </a:buClr>
                <a:buSzTx/>
                <a:buFont typeface="Arial"/>
                <a:buNone/>
                <a:tabLst/>
                <a:defRPr/>
              </a:pPr>
              <a:r>
                <a:rPr kumimoji="0" lang="fr-FR" sz="1300" b="1" i="0" u="none" strike="noStrike" kern="1200" cap="none" spc="0" normalizeH="0" baseline="0" noProof="0" dirty="0">
                  <a:ln>
                    <a:noFill/>
                  </a:ln>
                  <a:solidFill>
                    <a:srgbClr val="FFFFFF"/>
                  </a:solidFill>
                  <a:effectLst/>
                  <a:uLnTx/>
                  <a:uFillTx/>
                  <a:latin typeface="Arial"/>
                  <a:ea typeface="+mn-ea"/>
                  <a:cs typeface="+mn-cs"/>
                  <a:sym typeface="Arial"/>
                </a:rPr>
                <a:t>DEMONSTRATION</a:t>
              </a:r>
            </a:p>
          </p:txBody>
        </p:sp>
      </p:grpSp>
      <p:sp>
        <p:nvSpPr>
          <p:cNvPr id="24" name="Google Shape;3897;p20">
            <a:extLst>
              <a:ext uri="{FF2B5EF4-FFF2-40B4-BE49-F238E27FC236}">
                <a16:creationId xmlns:a16="http://schemas.microsoft.com/office/drawing/2014/main" id="{727601FA-1072-4344-853C-77225DB25792}"/>
              </a:ext>
            </a:extLst>
          </p:cNvPr>
          <p:cNvSpPr txBox="1">
            <a:spLocks noGrp="1"/>
          </p:cNvSpPr>
          <p:nvPr>
            <p:ph type="body" idx="1"/>
          </p:nvPr>
        </p:nvSpPr>
        <p:spPr>
          <a:xfrm>
            <a:off x="481209" y="1724258"/>
            <a:ext cx="7128769" cy="2743200"/>
          </a:xfrm>
          <a:prstGeom prst="rect">
            <a:avLst/>
          </a:prstGeom>
        </p:spPr>
        <p:txBody>
          <a:bodyPr spcFirstLastPara="1" wrap="square" lIns="91425" tIns="91425" rIns="91425" bIns="91425" anchor="t" anchorCtr="0">
            <a:noAutofit/>
          </a:bodyPr>
          <a:lstStyle/>
          <a:p>
            <a:pPr marL="0" lvl="0" indent="0">
              <a:buClr>
                <a:srgbClr val="02BE8D"/>
              </a:buClr>
              <a:buNone/>
            </a:pPr>
            <a:r>
              <a:rPr lang="en-US" dirty="0"/>
              <a:t>	</a:t>
            </a:r>
            <a:r>
              <a:rPr lang="en-US" b="1" dirty="0"/>
              <a:t>Firebase</a:t>
            </a:r>
            <a:r>
              <a:rPr lang="en-US" dirty="0"/>
              <a:t> est un ensemble de services </a:t>
            </a:r>
            <a:r>
              <a:rPr lang="en-US" dirty="0" err="1"/>
              <a:t>d'hébergement</a:t>
            </a:r>
            <a:r>
              <a:rPr lang="en-US" dirty="0"/>
              <a:t> pour </a:t>
            </a:r>
            <a:r>
              <a:rPr lang="en-US" dirty="0" err="1"/>
              <a:t>n'importe</a:t>
            </a:r>
            <a:r>
              <a:rPr lang="en-US" dirty="0"/>
              <a:t> </a:t>
            </a:r>
            <a:r>
              <a:rPr lang="en-US" dirty="0" err="1"/>
              <a:t>quel</a:t>
            </a:r>
            <a:r>
              <a:rPr lang="en-US" dirty="0"/>
              <a:t> type </a:t>
            </a:r>
            <a:r>
              <a:rPr lang="en-US" dirty="0" err="1"/>
              <a:t>d'application</a:t>
            </a:r>
            <a:r>
              <a:rPr lang="en-US" dirty="0"/>
              <a:t> (Android, iOS, JavaScript, Node.js, Java, Unity, PHP, C++ ...). Il propose </a:t>
            </a:r>
            <a:r>
              <a:rPr lang="en-US" dirty="0" err="1"/>
              <a:t>d'héberger</a:t>
            </a:r>
            <a:r>
              <a:rPr lang="en-US" dirty="0"/>
              <a:t> </a:t>
            </a:r>
            <a:r>
              <a:rPr lang="en-US" dirty="0" err="1"/>
              <a:t>en</a:t>
            </a:r>
            <a:r>
              <a:rPr lang="en-US" dirty="0"/>
              <a:t> NoSQL et </a:t>
            </a:r>
            <a:r>
              <a:rPr lang="en-US" dirty="0" err="1"/>
              <a:t>en</a:t>
            </a:r>
            <a:r>
              <a:rPr lang="en-US" dirty="0"/>
              <a:t> temps </a:t>
            </a:r>
            <a:r>
              <a:rPr lang="en-US" dirty="0" err="1"/>
              <a:t>réel</a:t>
            </a:r>
            <a:r>
              <a:rPr lang="en-US" dirty="0"/>
              <a:t> des bases de </a:t>
            </a:r>
            <a:r>
              <a:rPr lang="en-US" dirty="0" err="1"/>
              <a:t>données</a:t>
            </a:r>
            <a:r>
              <a:rPr lang="en-US" dirty="0"/>
              <a:t>, du </a:t>
            </a:r>
            <a:r>
              <a:rPr lang="en-US" dirty="0" err="1"/>
              <a:t>contenu</a:t>
            </a:r>
            <a:r>
              <a:rPr lang="en-US" dirty="0"/>
              <a:t>, de </a:t>
            </a:r>
            <a:r>
              <a:rPr lang="en-US" dirty="0" err="1"/>
              <a:t>l'authentification</a:t>
            </a:r>
            <a:r>
              <a:rPr lang="en-US" dirty="0"/>
              <a:t> </a:t>
            </a:r>
            <a:r>
              <a:rPr lang="en-US" dirty="0" err="1"/>
              <a:t>sociale</a:t>
            </a:r>
            <a:r>
              <a:rPr lang="en-US" dirty="0"/>
              <a:t> (Google, Facebook, Twitter et GitHub), et des notifications, </a:t>
            </a:r>
            <a:r>
              <a:rPr lang="en-US" dirty="0" err="1"/>
              <a:t>ou</a:t>
            </a:r>
            <a:r>
              <a:rPr lang="en-US" dirty="0"/>
              <a:t> encore des services, </a:t>
            </a:r>
            <a:r>
              <a:rPr lang="en-US" dirty="0" err="1"/>
              <a:t>tel</a:t>
            </a:r>
            <a:r>
              <a:rPr lang="en-US" dirty="0"/>
              <a:t> que par </a:t>
            </a:r>
            <a:r>
              <a:rPr lang="en-US" dirty="0" err="1"/>
              <a:t>exemple</a:t>
            </a:r>
            <a:r>
              <a:rPr lang="en-US" dirty="0"/>
              <a:t> un </a:t>
            </a:r>
            <a:r>
              <a:rPr lang="en-US" dirty="0" err="1"/>
              <a:t>serveur</a:t>
            </a:r>
            <a:r>
              <a:rPr lang="en-US" dirty="0"/>
              <a:t> de communication temps </a:t>
            </a:r>
            <a:r>
              <a:rPr lang="en-US" dirty="0" err="1"/>
              <a:t>réel</a:t>
            </a:r>
            <a:r>
              <a:rPr lang="en-US" dirty="0"/>
              <a:t>.</a:t>
            </a:r>
          </a:p>
          <a:p>
            <a:pPr marL="0" lvl="0" indent="0">
              <a:buClr>
                <a:srgbClr val="02BE8D"/>
              </a:buClr>
              <a:buNone/>
            </a:pPr>
            <a:r>
              <a:rPr lang="fr-MA" dirty="0"/>
              <a:t>On a choisi </a:t>
            </a:r>
            <a:r>
              <a:rPr lang="fr-MA" b="1" dirty="0" err="1"/>
              <a:t>Firebase</a:t>
            </a:r>
            <a:r>
              <a:rPr lang="fr-MA" dirty="0"/>
              <a:t> pour:</a:t>
            </a:r>
            <a:endParaRPr lang="en-US" dirty="0"/>
          </a:p>
          <a:p>
            <a:pPr marL="285750" indent="-285750">
              <a:buClr>
                <a:srgbClr val="02BE8D"/>
              </a:buClr>
              <a:buFont typeface="Wingdings" panose="05000000000000000000" pitchFamily="2" charset="2"/>
              <a:buChar char="ü"/>
            </a:pPr>
            <a:r>
              <a:rPr lang="fr-MA" sz="1800" dirty="0"/>
              <a:t>Sa puissance en terme de gestion de flux d’utilisation de l’application.</a:t>
            </a:r>
          </a:p>
          <a:p>
            <a:pPr marL="285750" indent="-285750">
              <a:buClr>
                <a:srgbClr val="02BE8D"/>
              </a:buClr>
              <a:buFont typeface="Wingdings" panose="05000000000000000000" pitchFamily="2" charset="2"/>
              <a:buChar char="ü"/>
            </a:pPr>
            <a:r>
              <a:rPr lang="fr-MA" sz="1800" dirty="0"/>
              <a:t>Son niveau de sécurité coté base de donnée.</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8130" y="783476"/>
            <a:ext cx="2031964" cy="1142980"/>
          </a:xfrm>
          <a:prstGeom prst="rect">
            <a:avLst/>
          </a:prstGeom>
        </p:spPr>
      </p:pic>
    </p:spTree>
    <p:extLst>
      <p:ext uri="{BB962C8B-B14F-4D97-AF65-F5344CB8AC3E}">
        <p14:creationId xmlns:p14="http://schemas.microsoft.com/office/powerpoint/2010/main" val="54717646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4">
                                            <p:txEl>
                                              <p:pRg st="0" end="0"/>
                                            </p:txEl>
                                          </p:spTgt>
                                        </p:tgtEl>
                                        <p:attrNameLst>
                                          <p:attrName>style.visibility</p:attrName>
                                        </p:attrNameLst>
                                      </p:cBhvr>
                                      <p:to>
                                        <p:strVal val="visible"/>
                                      </p:to>
                                    </p:set>
                                    <p:animEffect transition="in" filter="wipe(down)">
                                      <p:cBhvr>
                                        <p:cTn id="10" dur="500"/>
                                        <p:tgtEl>
                                          <p:spTgt spid="24">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24">
                                            <p:txEl>
                                              <p:pRg st="1" end="1"/>
                                            </p:txEl>
                                          </p:spTgt>
                                        </p:tgtEl>
                                        <p:attrNameLst>
                                          <p:attrName>style.visibility</p:attrName>
                                        </p:attrNameLst>
                                      </p:cBhvr>
                                      <p:to>
                                        <p:strVal val="visible"/>
                                      </p:to>
                                    </p:set>
                                    <p:animEffect transition="in" filter="wipe(down)">
                                      <p:cBhvr>
                                        <p:cTn id="15" dur="500"/>
                                        <p:tgtEl>
                                          <p:spTgt spid="24">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24">
                                            <p:txEl>
                                              <p:pRg st="2" end="2"/>
                                            </p:txEl>
                                          </p:spTgt>
                                        </p:tgtEl>
                                        <p:attrNameLst>
                                          <p:attrName>style.visibility</p:attrName>
                                        </p:attrNameLst>
                                      </p:cBhvr>
                                      <p:to>
                                        <p:strVal val="visible"/>
                                      </p:to>
                                    </p:set>
                                    <p:animEffect transition="in" filter="wipe(down)">
                                      <p:cBhvr>
                                        <p:cTn id="20" dur="500"/>
                                        <p:tgtEl>
                                          <p:spTgt spid="2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24">
                                            <p:txEl>
                                              <p:pRg st="3" end="3"/>
                                            </p:txEl>
                                          </p:spTgt>
                                        </p:tgtEl>
                                        <p:attrNameLst>
                                          <p:attrName>style.visibility</p:attrName>
                                        </p:attrNameLst>
                                      </p:cBhvr>
                                      <p:to>
                                        <p:strVal val="visible"/>
                                      </p:to>
                                    </p:set>
                                    <p:animEffect transition="in" filter="wipe(down)">
                                      <p:cBhvr>
                                        <p:cTn id="25" dur="500"/>
                                        <p:tgtEl>
                                          <p:spTgt spid="2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a:ln>
                  <a:noFill/>
                </a:ln>
                <a:solidFill>
                  <a:srgbClr val="0B87A1"/>
                </a:solidFill>
                <a:effectLst/>
                <a:uLnTx/>
                <a:uFillTx/>
                <a:latin typeface="Dosis ExtraLight"/>
                <a:sym typeface="Dosis Extra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25</a:t>
            </a:fld>
            <a:endParaRPr kumimoji="0" sz="1200" b="0" i="0" u="none" strike="noStrike" kern="0" cap="none" spc="0" normalizeH="0" baseline="0" noProof="0">
              <a:ln>
                <a:noFill/>
              </a:ln>
              <a:solidFill>
                <a:srgbClr val="0B87A1"/>
              </a:solidFill>
              <a:effectLst/>
              <a:uLnTx/>
              <a:uFillTx/>
              <a:latin typeface="Dosis ExtraLight"/>
              <a:sym typeface="Dosis ExtraLight"/>
            </a:endParaRPr>
          </a:p>
        </p:txBody>
      </p:sp>
      <p:grpSp>
        <p:nvGrpSpPr>
          <p:cNvPr id="7" name="Groupe 6">
            <a:extLst>
              <a:ext uri="{FF2B5EF4-FFF2-40B4-BE49-F238E27FC236}">
                <a16:creationId xmlns:a16="http://schemas.microsoft.com/office/drawing/2014/main" id="{99CE88AB-E0F6-4CC2-BAC5-04775155EAAD}"/>
              </a:ext>
            </a:extLst>
          </p:cNvPr>
          <p:cNvGrpSpPr/>
          <p:nvPr/>
        </p:nvGrpSpPr>
        <p:grpSpPr>
          <a:xfrm>
            <a:off x="718301" y="151738"/>
            <a:ext cx="3426202" cy="560644"/>
            <a:chOff x="2033" y="147755"/>
            <a:chExt cx="2477572" cy="991029"/>
          </a:xfrm>
        </p:grpSpPr>
        <p:sp>
          <p:nvSpPr>
            <p:cNvPr id="14" name="Flèche : chevron 13">
              <a:extLst>
                <a:ext uri="{FF2B5EF4-FFF2-40B4-BE49-F238E27FC236}">
                  <a16:creationId xmlns:a16="http://schemas.microsoft.com/office/drawing/2014/main" id="{2B653567-DCEE-47E0-B711-A452BB5CC36E}"/>
                </a:ext>
              </a:extLst>
            </p:cNvPr>
            <p:cNvSpPr/>
            <p:nvPr/>
          </p:nvSpPr>
          <p:spPr>
            <a:xfrm>
              <a:off x="2033" y="147755"/>
              <a:ext cx="2477572" cy="991029"/>
            </a:xfrm>
            <a:prstGeom prst="chevron">
              <a:avLst/>
            </a:prstGeom>
            <a:solidFill>
              <a:schemeClr val="accent2"/>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lèche : chevron 4">
              <a:extLst>
                <a:ext uri="{FF2B5EF4-FFF2-40B4-BE49-F238E27FC236}">
                  <a16:creationId xmlns:a16="http://schemas.microsoft.com/office/drawing/2014/main" id="{5ECA2BFE-C9D5-48CD-BFFB-771F1B56665C}"/>
                </a:ext>
              </a:extLst>
            </p:cNvPr>
            <p:cNvSpPr txBox="1"/>
            <p:nvPr/>
          </p:nvSpPr>
          <p:spPr>
            <a:xfrm>
              <a:off x="197658" y="147755"/>
              <a:ext cx="2210424"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marR="0" lvl="0" indent="0" algn="ctr" defTabSz="577850" rtl="0" eaLnBrk="1" fontAlgn="auto" latinLnBrk="0" hangingPunct="1">
                <a:lnSpc>
                  <a:spcPct val="90000"/>
                </a:lnSpc>
                <a:spcBef>
                  <a:spcPct val="0"/>
                </a:spcBef>
                <a:spcAft>
                  <a:spcPct val="35000"/>
                </a:spcAft>
                <a:buClr>
                  <a:srgbClr val="000000"/>
                </a:buClr>
                <a:buSzTx/>
                <a:buFont typeface="Arial"/>
                <a:buNone/>
                <a:tabLst/>
                <a:defRPr/>
              </a:pPr>
              <a:r>
                <a:rPr kumimoji="0" lang="fr-FR" sz="1300" b="1" i="0" u="none" strike="noStrike" kern="1200" cap="none" spc="0" normalizeH="0" baseline="0" noProof="0" dirty="0">
                  <a:ln>
                    <a:noFill/>
                  </a:ln>
                  <a:solidFill>
                    <a:srgbClr val="FFFFFF"/>
                  </a:solidFill>
                  <a:effectLst/>
                  <a:uLnTx/>
                  <a:uFillTx/>
                  <a:latin typeface="Arial"/>
                  <a:ea typeface="+mn-ea"/>
                  <a:cs typeface="+mn-cs"/>
                  <a:sym typeface="Arial"/>
                </a:rPr>
                <a:t>ARCHITECTURE DE L’APPLICATION</a:t>
              </a:r>
            </a:p>
          </p:txBody>
        </p:sp>
      </p:grpSp>
      <p:grpSp>
        <p:nvGrpSpPr>
          <p:cNvPr id="8" name="Groupe 7">
            <a:extLst>
              <a:ext uri="{FF2B5EF4-FFF2-40B4-BE49-F238E27FC236}">
                <a16:creationId xmlns:a16="http://schemas.microsoft.com/office/drawing/2014/main" id="{0B92A1C7-C143-46C5-9E56-0FC7B40D76C1}"/>
              </a:ext>
            </a:extLst>
          </p:cNvPr>
          <p:cNvGrpSpPr/>
          <p:nvPr/>
        </p:nvGrpSpPr>
        <p:grpSpPr>
          <a:xfrm>
            <a:off x="4045594" y="151737"/>
            <a:ext cx="3433831" cy="560645"/>
            <a:chOff x="2231849" y="147755"/>
            <a:chExt cx="2477572" cy="991029"/>
          </a:xfrm>
        </p:grpSpPr>
        <p:sp>
          <p:nvSpPr>
            <p:cNvPr id="12" name="Flèche : chevron 11">
              <a:extLst>
                <a:ext uri="{FF2B5EF4-FFF2-40B4-BE49-F238E27FC236}">
                  <a16:creationId xmlns:a16="http://schemas.microsoft.com/office/drawing/2014/main" id="{772A80F4-15B6-4A39-9624-AEBDD6BAB59C}"/>
                </a:ext>
              </a:extLst>
            </p:cNvPr>
            <p:cNvSpPr/>
            <p:nvPr/>
          </p:nvSpPr>
          <p:spPr>
            <a:xfrm>
              <a:off x="2231849" y="147755"/>
              <a:ext cx="2477572" cy="991029"/>
            </a:xfrm>
            <a:prstGeom prst="chevron">
              <a:avLst/>
            </a:prstGeom>
            <a:solidFill>
              <a:schemeClr val="accent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3" name="Flèche : chevron 6">
              <a:extLst>
                <a:ext uri="{FF2B5EF4-FFF2-40B4-BE49-F238E27FC236}">
                  <a16:creationId xmlns:a16="http://schemas.microsoft.com/office/drawing/2014/main" id="{3B07C0B2-82D1-4A4B-B97F-241EF1CD599B}"/>
                </a:ext>
              </a:extLst>
            </p:cNvPr>
            <p:cNvSpPr txBox="1"/>
            <p:nvPr/>
          </p:nvSpPr>
          <p:spPr>
            <a:xfrm>
              <a:off x="2498404" y="147755"/>
              <a:ext cx="1946765"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marR="0" lvl="0" indent="0" algn="ctr" defTabSz="577850" rtl="0" eaLnBrk="1" fontAlgn="auto" latinLnBrk="0" hangingPunct="1">
                <a:lnSpc>
                  <a:spcPct val="90000"/>
                </a:lnSpc>
                <a:spcBef>
                  <a:spcPct val="0"/>
                </a:spcBef>
                <a:spcAft>
                  <a:spcPct val="35000"/>
                </a:spcAft>
                <a:buClr>
                  <a:srgbClr val="000000"/>
                </a:buClr>
                <a:buSzTx/>
                <a:buFont typeface="Arial"/>
                <a:buNone/>
                <a:tabLst/>
                <a:defRPr/>
              </a:pPr>
              <a:r>
                <a:rPr kumimoji="0" lang="fr-FR" sz="1300" b="1" i="0" u="none" strike="noStrike" kern="1200" cap="none" spc="0" normalizeH="0" baseline="0" noProof="0" dirty="0">
                  <a:ln>
                    <a:noFill/>
                  </a:ln>
                  <a:solidFill>
                    <a:srgbClr val="FFFFFF"/>
                  </a:solidFill>
                  <a:effectLst/>
                  <a:uLnTx/>
                  <a:uFillTx/>
                  <a:latin typeface="Arial"/>
                  <a:ea typeface="+mn-ea"/>
                  <a:cs typeface="+mn-cs"/>
                  <a:sym typeface="Arial"/>
                </a:rPr>
                <a:t>DEMONSTRATION</a:t>
              </a: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8146" y="712381"/>
            <a:ext cx="6204720" cy="4401419"/>
          </a:xfrm>
          <a:prstGeom prst="rect">
            <a:avLst/>
          </a:prstGeom>
        </p:spPr>
      </p:pic>
    </p:spTree>
    <p:extLst>
      <p:ext uri="{BB962C8B-B14F-4D97-AF65-F5344CB8AC3E}">
        <p14:creationId xmlns:p14="http://schemas.microsoft.com/office/powerpoint/2010/main" val="127842190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9" name="Google Shape;3909;p2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a:ln>
                  <a:noFill/>
                </a:ln>
                <a:solidFill>
                  <a:srgbClr val="0B87A1"/>
                </a:solidFill>
                <a:effectLst/>
                <a:uLnTx/>
                <a:uFillTx/>
                <a:latin typeface="Dosis ExtraLight"/>
                <a:sym typeface="Dosis Extra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26</a:t>
            </a:fld>
            <a:endParaRPr kumimoji="0" sz="1200" b="0" i="0" u="none" strike="noStrike" kern="0" cap="none" spc="0" normalizeH="0" baseline="0" noProof="0">
              <a:ln>
                <a:noFill/>
              </a:ln>
              <a:solidFill>
                <a:srgbClr val="0B87A1"/>
              </a:solidFill>
              <a:effectLst/>
              <a:uLnTx/>
              <a:uFillTx/>
              <a:latin typeface="Dosis ExtraLight"/>
              <a:sym typeface="Dosis ExtraLight"/>
            </a:endParaRPr>
          </a:p>
        </p:txBody>
      </p:sp>
      <p:grpSp>
        <p:nvGrpSpPr>
          <p:cNvPr id="7" name="Groupe 6">
            <a:extLst>
              <a:ext uri="{FF2B5EF4-FFF2-40B4-BE49-F238E27FC236}">
                <a16:creationId xmlns:a16="http://schemas.microsoft.com/office/drawing/2014/main" id="{99CE88AB-E0F6-4CC2-BAC5-04775155EAAD}"/>
              </a:ext>
            </a:extLst>
          </p:cNvPr>
          <p:cNvGrpSpPr/>
          <p:nvPr/>
        </p:nvGrpSpPr>
        <p:grpSpPr>
          <a:xfrm>
            <a:off x="718301" y="151738"/>
            <a:ext cx="3426202" cy="560644"/>
            <a:chOff x="2033" y="147755"/>
            <a:chExt cx="2477572" cy="991029"/>
          </a:xfrm>
        </p:grpSpPr>
        <p:sp>
          <p:nvSpPr>
            <p:cNvPr id="14" name="Flèche : chevron 13">
              <a:extLst>
                <a:ext uri="{FF2B5EF4-FFF2-40B4-BE49-F238E27FC236}">
                  <a16:creationId xmlns:a16="http://schemas.microsoft.com/office/drawing/2014/main" id="{2B653567-DCEE-47E0-B711-A452BB5CC36E}"/>
                </a:ext>
              </a:extLst>
            </p:cNvPr>
            <p:cNvSpPr/>
            <p:nvPr/>
          </p:nvSpPr>
          <p:spPr>
            <a:xfrm>
              <a:off x="2033" y="147755"/>
              <a:ext cx="2477572" cy="991029"/>
            </a:xfrm>
            <a:prstGeom prst="chevron">
              <a:avLst/>
            </a:prstGeom>
            <a:solidFill>
              <a:schemeClr val="accent1"/>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Flèche : chevron 4">
              <a:extLst>
                <a:ext uri="{FF2B5EF4-FFF2-40B4-BE49-F238E27FC236}">
                  <a16:creationId xmlns:a16="http://schemas.microsoft.com/office/drawing/2014/main" id="{5ECA2BFE-C9D5-48CD-BFFB-771F1B56665C}"/>
                </a:ext>
              </a:extLst>
            </p:cNvPr>
            <p:cNvSpPr txBox="1"/>
            <p:nvPr/>
          </p:nvSpPr>
          <p:spPr>
            <a:xfrm>
              <a:off x="197658" y="147755"/>
              <a:ext cx="2210424"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marR="0" lvl="0" indent="0" algn="ctr" defTabSz="577850" rtl="0" eaLnBrk="1" fontAlgn="auto" latinLnBrk="0" hangingPunct="1">
                <a:lnSpc>
                  <a:spcPct val="90000"/>
                </a:lnSpc>
                <a:spcBef>
                  <a:spcPct val="0"/>
                </a:spcBef>
                <a:spcAft>
                  <a:spcPct val="35000"/>
                </a:spcAft>
                <a:buClr>
                  <a:srgbClr val="000000"/>
                </a:buClr>
                <a:buSzTx/>
                <a:buFont typeface="Arial"/>
                <a:buNone/>
                <a:tabLst/>
                <a:defRPr/>
              </a:pPr>
              <a:r>
                <a:rPr lang="fr-FR" sz="1300" b="1" kern="1200" dirty="0">
                  <a:solidFill>
                    <a:srgbClr val="FFFFFF"/>
                  </a:solidFill>
                  <a:latin typeface="Arial"/>
                </a:rPr>
                <a:t>ARCHITECTURE DE L’APPLICATION</a:t>
              </a:r>
              <a:endParaRPr kumimoji="0" lang="fr-FR" sz="1300" b="1" i="0" u="none" strike="noStrike" kern="1200" cap="none" spc="0" normalizeH="0" baseline="0" noProof="0" dirty="0">
                <a:ln>
                  <a:noFill/>
                </a:ln>
                <a:solidFill>
                  <a:srgbClr val="FFFFFF"/>
                </a:solidFill>
                <a:effectLst/>
                <a:uLnTx/>
                <a:uFillTx/>
                <a:latin typeface="Arial"/>
                <a:ea typeface="+mn-ea"/>
                <a:cs typeface="+mn-cs"/>
                <a:sym typeface="Arial"/>
              </a:endParaRPr>
            </a:p>
          </p:txBody>
        </p:sp>
      </p:grpSp>
      <p:grpSp>
        <p:nvGrpSpPr>
          <p:cNvPr id="8" name="Groupe 7">
            <a:extLst>
              <a:ext uri="{FF2B5EF4-FFF2-40B4-BE49-F238E27FC236}">
                <a16:creationId xmlns:a16="http://schemas.microsoft.com/office/drawing/2014/main" id="{0B92A1C7-C143-46C5-9E56-0FC7B40D76C1}"/>
              </a:ext>
            </a:extLst>
          </p:cNvPr>
          <p:cNvGrpSpPr/>
          <p:nvPr/>
        </p:nvGrpSpPr>
        <p:grpSpPr>
          <a:xfrm>
            <a:off x="4045594" y="151737"/>
            <a:ext cx="3433831" cy="560645"/>
            <a:chOff x="2231849" y="147755"/>
            <a:chExt cx="2477572" cy="991029"/>
          </a:xfrm>
        </p:grpSpPr>
        <p:sp>
          <p:nvSpPr>
            <p:cNvPr id="12" name="Flèche : chevron 11">
              <a:extLst>
                <a:ext uri="{FF2B5EF4-FFF2-40B4-BE49-F238E27FC236}">
                  <a16:creationId xmlns:a16="http://schemas.microsoft.com/office/drawing/2014/main" id="{772A80F4-15B6-4A39-9624-AEBDD6BAB59C}"/>
                </a:ext>
              </a:extLst>
            </p:cNvPr>
            <p:cNvSpPr/>
            <p:nvPr/>
          </p:nvSpPr>
          <p:spPr>
            <a:xfrm>
              <a:off x="2231849" y="147755"/>
              <a:ext cx="2477572" cy="991029"/>
            </a:xfrm>
            <a:prstGeom prst="chevron">
              <a:avLst/>
            </a:prstGeom>
            <a:solidFill>
              <a:schemeClr val="accent2"/>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3" name="Flèche : chevron 6">
              <a:extLst>
                <a:ext uri="{FF2B5EF4-FFF2-40B4-BE49-F238E27FC236}">
                  <a16:creationId xmlns:a16="http://schemas.microsoft.com/office/drawing/2014/main" id="{3B07C0B2-82D1-4A4B-B97F-241EF1CD599B}"/>
                </a:ext>
              </a:extLst>
            </p:cNvPr>
            <p:cNvSpPr txBox="1"/>
            <p:nvPr/>
          </p:nvSpPr>
          <p:spPr>
            <a:xfrm>
              <a:off x="2498404" y="147755"/>
              <a:ext cx="1946765" cy="9910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2007" tIns="17336" rIns="17336" bIns="17336" numCol="1" spcCol="1270" anchor="ctr" anchorCtr="0">
              <a:noAutofit/>
            </a:bodyPr>
            <a:lstStyle/>
            <a:p>
              <a:pPr marL="0" marR="0" lvl="0" indent="0" algn="ctr" defTabSz="577850" rtl="0" eaLnBrk="1" fontAlgn="auto" latinLnBrk="0" hangingPunct="1">
                <a:lnSpc>
                  <a:spcPct val="90000"/>
                </a:lnSpc>
                <a:spcBef>
                  <a:spcPct val="0"/>
                </a:spcBef>
                <a:spcAft>
                  <a:spcPct val="35000"/>
                </a:spcAft>
                <a:buClr>
                  <a:srgbClr val="000000"/>
                </a:buClr>
                <a:buSzTx/>
                <a:buFont typeface="Arial"/>
                <a:buNone/>
                <a:tabLst/>
                <a:defRPr/>
              </a:pPr>
              <a:r>
                <a:rPr lang="fr-FR" sz="1300" b="1" kern="1200" dirty="0">
                  <a:solidFill>
                    <a:srgbClr val="FFFFFF"/>
                  </a:solidFill>
                  <a:latin typeface="Arial"/>
                </a:rPr>
                <a:t>DEMONSTRATION</a:t>
              </a:r>
              <a:endParaRPr kumimoji="0" lang="fr-FR" sz="1300" b="1" i="0" u="none" strike="noStrike" kern="1200" cap="none" spc="0" normalizeH="0" baseline="0" noProof="0" dirty="0">
                <a:ln>
                  <a:noFill/>
                </a:ln>
                <a:solidFill>
                  <a:srgbClr val="FFFFFF"/>
                </a:solidFill>
                <a:effectLst/>
                <a:uLnTx/>
                <a:uFillTx/>
                <a:latin typeface="Arial"/>
                <a:ea typeface="+mn-ea"/>
                <a:cs typeface="+mn-cs"/>
                <a:sym typeface="Arial"/>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2697" y="1141919"/>
            <a:ext cx="3010094" cy="3010094"/>
          </a:xfrm>
          <a:prstGeom prst="rect">
            <a:avLst/>
          </a:prstGeom>
          <a:effectLst>
            <a:outerShdw blurRad="50800" dist="38100" dir="2700000" algn="tl" rotWithShape="0">
              <a:prstClr val="black">
                <a:alpha val="40000"/>
              </a:prstClr>
            </a:outerShdw>
          </a:effec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93336" y="559054"/>
            <a:ext cx="2655534" cy="473017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159760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16"/>
          <p:cNvSpPr txBox="1">
            <a:spLocks noGrp="1"/>
          </p:cNvSpPr>
          <p:nvPr>
            <p:ph type="ctrTitle"/>
          </p:nvPr>
        </p:nvSpPr>
        <p:spPr>
          <a:xfrm>
            <a:off x="685800" y="2676723"/>
            <a:ext cx="52689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 dirty="0"/>
          </a:p>
          <a:p>
            <a:pPr lvl="0"/>
            <a:r>
              <a:rPr lang="fr-MA" dirty="0"/>
              <a:t>CONCLUSION ET PERSPECTIVES</a:t>
            </a:r>
            <a:endParaRPr lang="en-US" dirty="0"/>
          </a:p>
        </p:txBody>
      </p:sp>
      <p:grpSp>
        <p:nvGrpSpPr>
          <p:cNvPr id="21" name="Google Shape;4194;p39">
            <a:extLst>
              <a:ext uri="{FF2B5EF4-FFF2-40B4-BE49-F238E27FC236}">
                <a16:creationId xmlns:a16="http://schemas.microsoft.com/office/drawing/2014/main" id="{0B21E402-69B1-45EE-B285-0EEE3D02C2D0}"/>
              </a:ext>
            </a:extLst>
          </p:cNvPr>
          <p:cNvGrpSpPr/>
          <p:nvPr/>
        </p:nvGrpSpPr>
        <p:grpSpPr>
          <a:xfrm rot="19863970">
            <a:off x="1021765" y="737644"/>
            <a:ext cx="351204" cy="324661"/>
            <a:chOff x="5975075" y="2327500"/>
            <a:chExt cx="420100" cy="388350"/>
          </a:xfrm>
        </p:grpSpPr>
        <p:sp>
          <p:nvSpPr>
            <p:cNvPr id="22" name="Google Shape;4195;p39">
              <a:extLst>
                <a:ext uri="{FF2B5EF4-FFF2-40B4-BE49-F238E27FC236}">
                  <a16:creationId xmlns:a16="http://schemas.microsoft.com/office/drawing/2014/main" id="{316E9F8D-0ED5-4BC9-82E5-4CF6D3A009BD}"/>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 name="Google Shape;4196;p39">
              <a:extLst>
                <a:ext uri="{FF2B5EF4-FFF2-40B4-BE49-F238E27FC236}">
                  <a16:creationId xmlns:a16="http://schemas.microsoft.com/office/drawing/2014/main" id="{6478F2E2-81E5-41EE-AB06-F50F38AE99F7}"/>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 name="Google Shape;4194;p39">
            <a:extLst>
              <a:ext uri="{FF2B5EF4-FFF2-40B4-BE49-F238E27FC236}">
                <a16:creationId xmlns:a16="http://schemas.microsoft.com/office/drawing/2014/main" id="{8C318692-8A53-461B-AF74-201D88596436}"/>
              </a:ext>
            </a:extLst>
          </p:cNvPr>
          <p:cNvGrpSpPr/>
          <p:nvPr/>
        </p:nvGrpSpPr>
        <p:grpSpPr>
          <a:xfrm rot="19863970">
            <a:off x="2384789" y="1551254"/>
            <a:ext cx="526497" cy="457929"/>
            <a:chOff x="5975075" y="2327500"/>
            <a:chExt cx="420100" cy="388350"/>
          </a:xfrm>
        </p:grpSpPr>
        <p:sp>
          <p:nvSpPr>
            <p:cNvPr id="25" name="Google Shape;4195;p39">
              <a:extLst>
                <a:ext uri="{FF2B5EF4-FFF2-40B4-BE49-F238E27FC236}">
                  <a16:creationId xmlns:a16="http://schemas.microsoft.com/office/drawing/2014/main" id="{D35FE8DE-7B44-41FF-B5B6-3AE4AB88DD5C}"/>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 name="Google Shape;4196;p39">
              <a:extLst>
                <a:ext uri="{FF2B5EF4-FFF2-40B4-BE49-F238E27FC236}">
                  <a16:creationId xmlns:a16="http://schemas.microsoft.com/office/drawing/2014/main" id="{E7D05219-0698-4DFD-9755-A7B3DAF35477}"/>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 name="Google Shape;4194;p39">
            <a:extLst>
              <a:ext uri="{FF2B5EF4-FFF2-40B4-BE49-F238E27FC236}">
                <a16:creationId xmlns:a16="http://schemas.microsoft.com/office/drawing/2014/main" id="{8CE85278-8EED-4BFB-B1A2-C00C6E6A92F4}"/>
              </a:ext>
            </a:extLst>
          </p:cNvPr>
          <p:cNvGrpSpPr/>
          <p:nvPr/>
        </p:nvGrpSpPr>
        <p:grpSpPr>
          <a:xfrm rot="19863970">
            <a:off x="1676447" y="803898"/>
            <a:ext cx="254381" cy="280616"/>
            <a:chOff x="5975075" y="2327500"/>
            <a:chExt cx="420100" cy="388350"/>
          </a:xfrm>
        </p:grpSpPr>
        <p:sp>
          <p:nvSpPr>
            <p:cNvPr id="28" name="Google Shape;4195;p39">
              <a:extLst>
                <a:ext uri="{FF2B5EF4-FFF2-40B4-BE49-F238E27FC236}">
                  <a16:creationId xmlns:a16="http://schemas.microsoft.com/office/drawing/2014/main" id="{F6332D88-42E2-4F7B-A0C8-A7594B7DB157}"/>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4196;p39">
              <a:extLst>
                <a:ext uri="{FF2B5EF4-FFF2-40B4-BE49-F238E27FC236}">
                  <a16:creationId xmlns:a16="http://schemas.microsoft.com/office/drawing/2014/main" id="{38A94E31-8413-428E-83EF-AA941296CC5F}"/>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0" name="Google Shape;4194;p39">
            <a:extLst>
              <a:ext uri="{FF2B5EF4-FFF2-40B4-BE49-F238E27FC236}">
                <a16:creationId xmlns:a16="http://schemas.microsoft.com/office/drawing/2014/main" id="{8683751C-42CC-4000-952F-48687DF69DD8}"/>
              </a:ext>
            </a:extLst>
          </p:cNvPr>
          <p:cNvGrpSpPr/>
          <p:nvPr/>
        </p:nvGrpSpPr>
        <p:grpSpPr>
          <a:xfrm rot="19863970">
            <a:off x="2246478" y="148085"/>
            <a:ext cx="212535" cy="206203"/>
            <a:chOff x="5975075" y="2327500"/>
            <a:chExt cx="420100" cy="388350"/>
          </a:xfrm>
        </p:grpSpPr>
        <p:sp>
          <p:nvSpPr>
            <p:cNvPr id="31" name="Google Shape;4195;p39">
              <a:extLst>
                <a:ext uri="{FF2B5EF4-FFF2-40B4-BE49-F238E27FC236}">
                  <a16:creationId xmlns:a16="http://schemas.microsoft.com/office/drawing/2014/main" id="{C213E3BC-F5D0-474A-A8FB-44E7EEA8B2CB}"/>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4196;p39">
              <a:extLst>
                <a:ext uri="{FF2B5EF4-FFF2-40B4-BE49-F238E27FC236}">
                  <a16:creationId xmlns:a16="http://schemas.microsoft.com/office/drawing/2014/main" id="{C700168D-FFEE-4613-9523-E992F6CF6F92}"/>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 name="Google Shape;4194;p39">
            <a:extLst>
              <a:ext uri="{FF2B5EF4-FFF2-40B4-BE49-F238E27FC236}">
                <a16:creationId xmlns:a16="http://schemas.microsoft.com/office/drawing/2014/main" id="{E4D67A74-277B-44F9-8936-E70BFEFE199B}"/>
              </a:ext>
            </a:extLst>
          </p:cNvPr>
          <p:cNvGrpSpPr/>
          <p:nvPr/>
        </p:nvGrpSpPr>
        <p:grpSpPr>
          <a:xfrm rot="19863970">
            <a:off x="3296624" y="1000407"/>
            <a:ext cx="312557" cy="278630"/>
            <a:chOff x="5975075" y="2327500"/>
            <a:chExt cx="420100" cy="388350"/>
          </a:xfrm>
        </p:grpSpPr>
        <p:sp>
          <p:nvSpPr>
            <p:cNvPr id="34" name="Google Shape;4195;p39">
              <a:extLst>
                <a:ext uri="{FF2B5EF4-FFF2-40B4-BE49-F238E27FC236}">
                  <a16:creationId xmlns:a16="http://schemas.microsoft.com/office/drawing/2014/main" id="{6D0D96AC-332D-4936-B6F8-996376746B32}"/>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4196;p39">
              <a:extLst>
                <a:ext uri="{FF2B5EF4-FFF2-40B4-BE49-F238E27FC236}">
                  <a16:creationId xmlns:a16="http://schemas.microsoft.com/office/drawing/2014/main" id="{0B2B00FB-34C5-4180-9F02-AECEB010A29C}"/>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 name="Google Shape;4152;p39">
            <a:extLst>
              <a:ext uri="{FF2B5EF4-FFF2-40B4-BE49-F238E27FC236}">
                <a16:creationId xmlns:a16="http://schemas.microsoft.com/office/drawing/2014/main" id="{C03FC2B6-D61C-4500-A1C0-CCAE847AFE50}"/>
              </a:ext>
            </a:extLst>
          </p:cNvPr>
          <p:cNvGrpSpPr/>
          <p:nvPr/>
        </p:nvGrpSpPr>
        <p:grpSpPr>
          <a:xfrm>
            <a:off x="2373336" y="564169"/>
            <a:ext cx="558438" cy="839940"/>
            <a:chOff x="3984000" y="1594200"/>
            <a:chExt cx="357800" cy="506800"/>
          </a:xfrm>
          <a:solidFill>
            <a:schemeClr val="accent2"/>
          </a:solidFill>
        </p:grpSpPr>
        <p:sp>
          <p:nvSpPr>
            <p:cNvPr id="37" name="Google Shape;4153;p39">
              <a:extLst>
                <a:ext uri="{FF2B5EF4-FFF2-40B4-BE49-F238E27FC236}">
                  <a16:creationId xmlns:a16="http://schemas.microsoft.com/office/drawing/2014/main" id="{1C8786F9-B1D2-4B28-A866-EB3A70E8B9E7}"/>
                </a:ext>
              </a:extLst>
            </p:cNvPr>
            <p:cNvSpPr/>
            <p:nvPr/>
          </p:nvSpPr>
          <p:spPr>
            <a:xfrm>
              <a:off x="3984000" y="1597875"/>
              <a:ext cx="44575" cy="503125"/>
            </a:xfrm>
            <a:custGeom>
              <a:avLst/>
              <a:gdLst/>
              <a:ahLst/>
              <a:cxnLst/>
              <a:rect l="l" t="t" r="r" b="b"/>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4154;p39">
              <a:extLst>
                <a:ext uri="{FF2B5EF4-FFF2-40B4-BE49-F238E27FC236}">
                  <a16:creationId xmlns:a16="http://schemas.microsoft.com/office/drawing/2014/main" id="{AFC820B2-3448-4967-8FB8-9AB4B8B3C2BB}"/>
                </a:ext>
              </a:extLst>
            </p:cNvPr>
            <p:cNvSpPr/>
            <p:nvPr/>
          </p:nvSpPr>
          <p:spPr>
            <a:xfrm>
              <a:off x="4041375" y="1594200"/>
              <a:ext cx="300425" cy="229600"/>
            </a:xfrm>
            <a:custGeom>
              <a:avLst/>
              <a:gdLst/>
              <a:ahLst/>
              <a:cxnLst/>
              <a:rect l="l" t="t" r="r" b="b"/>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20928865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858"/>
                                        </p:tgtEl>
                                        <p:attrNameLst>
                                          <p:attrName>style.visibility</p:attrName>
                                        </p:attrNameLst>
                                      </p:cBhvr>
                                      <p:to>
                                        <p:strVal val="visible"/>
                                      </p:to>
                                    </p:set>
                                    <p:animEffect transition="in" filter="randombar(horizontal)">
                                      <p:cBhvr>
                                        <p:cTn id="7" dur="500"/>
                                        <p:tgtEl>
                                          <p:spTgt spid="3858"/>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1000"/>
                                        <p:tgtEl>
                                          <p:spTgt spid="36"/>
                                        </p:tgtEl>
                                      </p:cBhvr>
                                    </p:animEffect>
                                    <p:anim calcmode="lin" valueType="num">
                                      <p:cBhvr>
                                        <p:cTn id="12" dur="1000" fill="hold"/>
                                        <p:tgtEl>
                                          <p:spTgt spid="36"/>
                                        </p:tgtEl>
                                        <p:attrNameLst>
                                          <p:attrName>ppt_x</p:attrName>
                                        </p:attrNameLst>
                                      </p:cBhvr>
                                      <p:tavLst>
                                        <p:tav tm="0">
                                          <p:val>
                                            <p:strVal val="#ppt_x"/>
                                          </p:val>
                                        </p:tav>
                                        <p:tav tm="100000">
                                          <p:val>
                                            <p:strVal val="#ppt_x"/>
                                          </p:val>
                                        </p:tav>
                                      </p:tavLst>
                                    </p:anim>
                                    <p:anim calcmode="lin" valueType="num">
                                      <p:cBhvr>
                                        <p:cTn id="13" dur="1000" fill="hold"/>
                                        <p:tgtEl>
                                          <p:spTgt spid="36"/>
                                        </p:tgtEl>
                                        <p:attrNameLst>
                                          <p:attrName>ppt_y</p:attrName>
                                        </p:attrNameLst>
                                      </p:cBhvr>
                                      <p:tavLst>
                                        <p:tav tm="0">
                                          <p:val>
                                            <p:strVal val="#ppt_y+.1"/>
                                          </p:val>
                                        </p:tav>
                                        <p:tav tm="100000">
                                          <p:val>
                                            <p:strVal val="#ppt_y"/>
                                          </p:val>
                                        </p:tav>
                                      </p:tavLst>
                                    </p:anim>
                                  </p:childTnLst>
                                </p:cTn>
                              </p:par>
                              <p:par>
                                <p:cTn id="14" presetID="2" presetClass="entr" presetSubtype="12" fill="hold" nodeType="with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additive="base">
                                        <p:cTn id="16" dur="500" fill="hold"/>
                                        <p:tgtEl>
                                          <p:spTgt spid="21"/>
                                        </p:tgtEl>
                                        <p:attrNameLst>
                                          <p:attrName>ppt_x</p:attrName>
                                        </p:attrNameLst>
                                      </p:cBhvr>
                                      <p:tavLst>
                                        <p:tav tm="0">
                                          <p:val>
                                            <p:strVal val="0-#ppt_w/2"/>
                                          </p:val>
                                        </p:tav>
                                        <p:tav tm="100000">
                                          <p:val>
                                            <p:strVal val="#ppt_x"/>
                                          </p:val>
                                        </p:tav>
                                      </p:tavLst>
                                    </p:anim>
                                    <p:anim calcmode="lin" valueType="num">
                                      <p:cBhvr additive="base">
                                        <p:cTn id="17" dur="500" fill="hold"/>
                                        <p:tgtEl>
                                          <p:spTgt spid="21"/>
                                        </p:tgtEl>
                                        <p:attrNameLst>
                                          <p:attrName>ppt_y</p:attrName>
                                        </p:attrNameLst>
                                      </p:cBhvr>
                                      <p:tavLst>
                                        <p:tav tm="0">
                                          <p:val>
                                            <p:strVal val="1+#ppt_h/2"/>
                                          </p:val>
                                        </p:tav>
                                        <p:tav tm="100000">
                                          <p:val>
                                            <p:strVal val="#ppt_y"/>
                                          </p:val>
                                        </p:tav>
                                      </p:tavLst>
                                    </p:anim>
                                  </p:childTnLst>
                                </p:cTn>
                              </p:par>
                              <p:par>
                                <p:cTn id="18" presetID="2" presetClass="entr" presetSubtype="12" fill="hold" nodeType="withEffect">
                                  <p:stCondLst>
                                    <p:cond delay="0"/>
                                  </p:stCondLst>
                                  <p:childTnLst>
                                    <p:set>
                                      <p:cBhvr>
                                        <p:cTn id="19" dur="1" fill="hold">
                                          <p:stCondLst>
                                            <p:cond delay="0"/>
                                          </p:stCondLst>
                                        </p:cTn>
                                        <p:tgtEl>
                                          <p:spTgt spid="27"/>
                                        </p:tgtEl>
                                        <p:attrNameLst>
                                          <p:attrName>style.visibility</p:attrName>
                                        </p:attrNameLst>
                                      </p:cBhvr>
                                      <p:to>
                                        <p:strVal val="visible"/>
                                      </p:to>
                                    </p:set>
                                    <p:anim calcmode="lin" valueType="num">
                                      <p:cBhvr additive="base">
                                        <p:cTn id="20" dur="500" fill="hold"/>
                                        <p:tgtEl>
                                          <p:spTgt spid="27"/>
                                        </p:tgtEl>
                                        <p:attrNameLst>
                                          <p:attrName>ppt_x</p:attrName>
                                        </p:attrNameLst>
                                      </p:cBhvr>
                                      <p:tavLst>
                                        <p:tav tm="0">
                                          <p:val>
                                            <p:strVal val="0-#ppt_w/2"/>
                                          </p:val>
                                        </p:tav>
                                        <p:tav tm="100000">
                                          <p:val>
                                            <p:strVal val="#ppt_x"/>
                                          </p:val>
                                        </p:tav>
                                      </p:tavLst>
                                    </p:anim>
                                    <p:anim calcmode="lin" valueType="num">
                                      <p:cBhvr additive="base">
                                        <p:cTn id="21" dur="500" fill="hold"/>
                                        <p:tgtEl>
                                          <p:spTgt spid="27"/>
                                        </p:tgtEl>
                                        <p:attrNameLst>
                                          <p:attrName>ppt_y</p:attrName>
                                        </p:attrNameLst>
                                      </p:cBhvr>
                                      <p:tavLst>
                                        <p:tav tm="0">
                                          <p:val>
                                            <p:strVal val="1+#ppt_h/2"/>
                                          </p:val>
                                        </p:tav>
                                        <p:tav tm="100000">
                                          <p:val>
                                            <p:strVal val="#ppt_y"/>
                                          </p:val>
                                        </p:tav>
                                      </p:tavLst>
                                    </p:anim>
                                  </p:childTnLst>
                                </p:cTn>
                              </p:par>
                              <p:par>
                                <p:cTn id="22" presetID="2" presetClass="entr" presetSubtype="12" fill="hold" nodeType="with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1+#ppt_h/2"/>
                                          </p:val>
                                        </p:tav>
                                        <p:tav tm="100000">
                                          <p:val>
                                            <p:strVal val="#ppt_y"/>
                                          </p:val>
                                        </p:tav>
                                      </p:tavLst>
                                    </p:anim>
                                  </p:childTnLst>
                                </p:cTn>
                              </p:par>
                              <p:par>
                                <p:cTn id="26" presetID="2" presetClass="entr" presetSubtype="12" fill="hold" nodeType="withEffect">
                                  <p:stCondLst>
                                    <p:cond delay="0"/>
                                  </p:stCondLst>
                                  <p:childTnLst>
                                    <p:set>
                                      <p:cBhvr>
                                        <p:cTn id="27" dur="1" fill="hold">
                                          <p:stCondLst>
                                            <p:cond delay="0"/>
                                          </p:stCondLst>
                                        </p:cTn>
                                        <p:tgtEl>
                                          <p:spTgt spid="33"/>
                                        </p:tgtEl>
                                        <p:attrNameLst>
                                          <p:attrName>style.visibility</p:attrName>
                                        </p:attrNameLst>
                                      </p:cBhvr>
                                      <p:to>
                                        <p:strVal val="visible"/>
                                      </p:to>
                                    </p:set>
                                    <p:anim calcmode="lin" valueType="num">
                                      <p:cBhvr additive="base">
                                        <p:cTn id="28" dur="500" fill="hold"/>
                                        <p:tgtEl>
                                          <p:spTgt spid="33"/>
                                        </p:tgtEl>
                                        <p:attrNameLst>
                                          <p:attrName>ppt_x</p:attrName>
                                        </p:attrNameLst>
                                      </p:cBhvr>
                                      <p:tavLst>
                                        <p:tav tm="0">
                                          <p:val>
                                            <p:strVal val="0-#ppt_w/2"/>
                                          </p:val>
                                        </p:tav>
                                        <p:tav tm="100000">
                                          <p:val>
                                            <p:strVal val="#ppt_x"/>
                                          </p:val>
                                        </p:tav>
                                      </p:tavLst>
                                    </p:anim>
                                    <p:anim calcmode="lin" valueType="num">
                                      <p:cBhvr additive="base">
                                        <p:cTn id="29" dur="500" fill="hold"/>
                                        <p:tgtEl>
                                          <p:spTgt spid="33"/>
                                        </p:tgtEl>
                                        <p:attrNameLst>
                                          <p:attrName>ppt_y</p:attrName>
                                        </p:attrNameLst>
                                      </p:cBhvr>
                                      <p:tavLst>
                                        <p:tav tm="0">
                                          <p:val>
                                            <p:strVal val="1+#ppt_h/2"/>
                                          </p:val>
                                        </p:tav>
                                        <p:tav tm="100000">
                                          <p:val>
                                            <p:strVal val="#ppt_y"/>
                                          </p:val>
                                        </p:tav>
                                      </p:tavLst>
                                    </p:anim>
                                  </p:childTnLst>
                                </p:cTn>
                              </p:par>
                              <p:par>
                                <p:cTn id="30" presetID="2" presetClass="entr" presetSubtype="12" fill="hold" nodeType="withEffect">
                                  <p:stCondLst>
                                    <p:cond delay="0"/>
                                  </p:stCondLst>
                                  <p:childTnLst>
                                    <p:set>
                                      <p:cBhvr>
                                        <p:cTn id="31" dur="1" fill="hold">
                                          <p:stCondLst>
                                            <p:cond delay="0"/>
                                          </p:stCondLst>
                                        </p:cTn>
                                        <p:tgtEl>
                                          <p:spTgt spid="24"/>
                                        </p:tgtEl>
                                        <p:attrNameLst>
                                          <p:attrName>style.visibility</p:attrName>
                                        </p:attrNameLst>
                                      </p:cBhvr>
                                      <p:to>
                                        <p:strVal val="visible"/>
                                      </p:to>
                                    </p:set>
                                    <p:anim calcmode="lin" valueType="num">
                                      <p:cBhvr additive="base">
                                        <p:cTn id="32" dur="500" fill="hold"/>
                                        <p:tgtEl>
                                          <p:spTgt spid="24"/>
                                        </p:tgtEl>
                                        <p:attrNameLst>
                                          <p:attrName>ppt_x</p:attrName>
                                        </p:attrNameLst>
                                      </p:cBhvr>
                                      <p:tavLst>
                                        <p:tav tm="0">
                                          <p:val>
                                            <p:strVal val="0-#ppt_w/2"/>
                                          </p:val>
                                        </p:tav>
                                        <p:tav tm="100000">
                                          <p:val>
                                            <p:strVal val="#ppt_x"/>
                                          </p:val>
                                        </p:tav>
                                      </p:tavLst>
                                    </p:anim>
                                    <p:anim calcmode="lin" valueType="num">
                                      <p:cBhvr additive="base">
                                        <p:cTn id="33"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5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37"/>
        <p:cNvGrpSpPr/>
        <p:nvPr/>
      </p:nvGrpSpPr>
      <p:grpSpPr>
        <a:xfrm>
          <a:off x="0" y="0"/>
          <a:ext cx="0" cy="0"/>
          <a:chOff x="0" y="0"/>
          <a:chExt cx="0" cy="0"/>
        </a:xfrm>
      </p:grpSpPr>
      <p:sp>
        <p:nvSpPr>
          <p:cNvPr id="4038" name="Google Shape;4038;p36"/>
          <p:cNvSpPr txBox="1">
            <a:spLocks noGrp="1"/>
          </p:cNvSpPr>
          <p:nvPr>
            <p:ph type="ctrTitle" idx="4294967295"/>
          </p:nvPr>
        </p:nvSpPr>
        <p:spPr>
          <a:xfrm>
            <a:off x="725556" y="2106811"/>
            <a:ext cx="48639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rgbClr val="80BFB7"/>
                </a:solidFill>
              </a:rPr>
              <a:t>Merci pour votre attention!</a:t>
            </a:r>
            <a:endParaRPr sz="6000" dirty="0">
              <a:solidFill>
                <a:srgbClr val="80BFB7"/>
              </a:solidFill>
            </a:endParaRPr>
          </a:p>
        </p:txBody>
      </p:sp>
      <p:sp>
        <p:nvSpPr>
          <p:cNvPr id="4041" name="Google Shape;4041;p36"/>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28</a:t>
            </a:fl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16"/>
          <p:cNvSpPr txBox="1">
            <a:spLocks noGrp="1"/>
          </p:cNvSpPr>
          <p:nvPr>
            <p:ph type="ctrTitle"/>
          </p:nvPr>
        </p:nvSpPr>
        <p:spPr>
          <a:xfrm>
            <a:off x="685800" y="2878750"/>
            <a:ext cx="52689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US" dirty="0"/>
              <a:t>INTRODUCTION</a:t>
            </a:r>
            <a:endParaRPr dirty="0"/>
          </a:p>
        </p:txBody>
      </p:sp>
      <p:sp>
        <p:nvSpPr>
          <p:cNvPr id="3859" name="Google Shape;3859;p16"/>
          <p:cNvSpPr txBox="1">
            <a:spLocks noGrp="1"/>
          </p:cNvSpPr>
          <p:nvPr>
            <p:ph type="subTitle" idx="1"/>
          </p:nvPr>
        </p:nvSpPr>
        <p:spPr>
          <a:xfrm>
            <a:off x="685800" y="3983055"/>
            <a:ext cx="5268900" cy="784800"/>
          </a:xfrm>
          <a:prstGeom prst="rect">
            <a:avLst/>
          </a:prstGeom>
        </p:spPr>
        <p:txBody>
          <a:bodyPr spcFirstLastPara="1" wrap="square" lIns="91425" tIns="91425" rIns="91425" bIns="91425" anchor="t" anchorCtr="0">
            <a:noAutofit/>
          </a:bodyPr>
          <a:lstStyle/>
          <a:p>
            <a:pPr marL="0" lvl="0" indent="0"/>
            <a:r>
              <a:rPr lang="fr-FR" dirty="0"/>
              <a:t>Commençons par une brève introduction</a:t>
            </a:r>
            <a:endParaRPr dirty="0"/>
          </a:p>
        </p:txBody>
      </p:sp>
      <p:grpSp>
        <p:nvGrpSpPr>
          <p:cNvPr id="21" name="Google Shape;4194;p39">
            <a:extLst>
              <a:ext uri="{FF2B5EF4-FFF2-40B4-BE49-F238E27FC236}">
                <a16:creationId xmlns:a16="http://schemas.microsoft.com/office/drawing/2014/main" id="{0B21E402-69B1-45EE-B285-0EEE3D02C2D0}"/>
              </a:ext>
            </a:extLst>
          </p:cNvPr>
          <p:cNvGrpSpPr/>
          <p:nvPr/>
        </p:nvGrpSpPr>
        <p:grpSpPr>
          <a:xfrm rot="19863970">
            <a:off x="1021765" y="1258643"/>
            <a:ext cx="351204" cy="324661"/>
            <a:chOff x="5975075" y="2327500"/>
            <a:chExt cx="420100" cy="388350"/>
          </a:xfrm>
        </p:grpSpPr>
        <p:sp>
          <p:nvSpPr>
            <p:cNvPr id="22" name="Google Shape;4195;p39">
              <a:extLst>
                <a:ext uri="{FF2B5EF4-FFF2-40B4-BE49-F238E27FC236}">
                  <a16:creationId xmlns:a16="http://schemas.microsoft.com/office/drawing/2014/main" id="{316E9F8D-0ED5-4BC9-82E5-4CF6D3A009BD}"/>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23" name="Google Shape;4196;p39">
              <a:extLst>
                <a:ext uri="{FF2B5EF4-FFF2-40B4-BE49-F238E27FC236}">
                  <a16:creationId xmlns:a16="http://schemas.microsoft.com/office/drawing/2014/main" id="{6478F2E2-81E5-41EE-AB06-F50F38AE99F7}"/>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24" name="Google Shape;4194;p39">
            <a:extLst>
              <a:ext uri="{FF2B5EF4-FFF2-40B4-BE49-F238E27FC236}">
                <a16:creationId xmlns:a16="http://schemas.microsoft.com/office/drawing/2014/main" id="{8C318692-8A53-461B-AF74-201D88596436}"/>
              </a:ext>
            </a:extLst>
          </p:cNvPr>
          <p:cNvGrpSpPr/>
          <p:nvPr/>
        </p:nvGrpSpPr>
        <p:grpSpPr>
          <a:xfrm rot="19863970">
            <a:off x="2384789" y="2072255"/>
            <a:ext cx="526497" cy="457929"/>
            <a:chOff x="5975075" y="2327500"/>
            <a:chExt cx="420100" cy="388350"/>
          </a:xfrm>
        </p:grpSpPr>
        <p:sp>
          <p:nvSpPr>
            <p:cNvPr id="25" name="Google Shape;4195;p39">
              <a:extLst>
                <a:ext uri="{FF2B5EF4-FFF2-40B4-BE49-F238E27FC236}">
                  <a16:creationId xmlns:a16="http://schemas.microsoft.com/office/drawing/2014/main" id="{D35FE8DE-7B44-41FF-B5B6-3AE4AB88DD5C}"/>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26" name="Google Shape;4196;p39">
              <a:extLst>
                <a:ext uri="{FF2B5EF4-FFF2-40B4-BE49-F238E27FC236}">
                  <a16:creationId xmlns:a16="http://schemas.microsoft.com/office/drawing/2014/main" id="{E7D05219-0698-4DFD-9755-A7B3DAF35477}"/>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27" name="Google Shape;4194;p39">
            <a:extLst>
              <a:ext uri="{FF2B5EF4-FFF2-40B4-BE49-F238E27FC236}">
                <a16:creationId xmlns:a16="http://schemas.microsoft.com/office/drawing/2014/main" id="{8CE85278-8EED-4BFB-B1A2-C00C6E6A92F4}"/>
              </a:ext>
            </a:extLst>
          </p:cNvPr>
          <p:cNvGrpSpPr/>
          <p:nvPr/>
        </p:nvGrpSpPr>
        <p:grpSpPr>
          <a:xfrm rot="19863970">
            <a:off x="1676447" y="1324897"/>
            <a:ext cx="254381" cy="280616"/>
            <a:chOff x="5975075" y="2327500"/>
            <a:chExt cx="420100" cy="388350"/>
          </a:xfrm>
        </p:grpSpPr>
        <p:sp>
          <p:nvSpPr>
            <p:cNvPr id="28" name="Google Shape;4195;p39">
              <a:extLst>
                <a:ext uri="{FF2B5EF4-FFF2-40B4-BE49-F238E27FC236}">
                  <a16:creationId xmlns:a16="http://schemas.microsoft.com/office/drawing/2014/main" id="{F6332D88-42E2-4F7B-A0C8-A7594B7DB157}"/>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29" name="Google Shape;4196;p39">
              <a:extLst>
                <a:ext uri="{FF2B5EF4-FFF2-40B4-BE49-F238E27FC236}">
                  <a16:creationId xmlns:a16="http://schemas.microsoft.com/office/drawing/2014/main" id="{38A94E31-8413-428E-83EF-AA941296CC5F}"/>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30" name="Google Shape;4194;p39">
            <a:extLst>
              <a:ext uri="{FF2B5EF4-FFF2-40B4-BE49-F238E27FC236}">
                <a16:creationId xmlns:a16="http://schemas.microsoft.com/office/drawing/2014/main" id="{8683751C-42CC-4000-952F-48687DF69DD8}"/>
              </a:ext>
            </a:extLst>
          </p:cNvPr>
          <p:cNvGrpSpPr/>
          <p:nvPr/>
        </p:nvGrpSpPr>
        <p:grpSpPr>
          <a:xfrm rot="19863970">
            <a:off x="2246478" y="669084"/>
            <a:ext cx="212535" cy="206203"/>
            <a:chOff x="5975075" y="2327500"/>
            <a:chExt cx="420100" cy="388350"/>
          </a:xfrm>
        </p:grpSpPr>
        <p:sp>
          <p:nvSpPr>
            <p:cNvPr id="31" name="Google Shape;4195;p39">
              <a:extLst>
                <a:ext uri="{FF2B5EF4-FFF2-40B4-BE49-F238E27FC236}">
                  <a16:creationId xmlns:a16="http://schemas.microsoft.com/office/drawing/2014/main" id="{C213E3BC-F5D0-474A-A8FB-44E7EEA8B2CB}"/>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32" name="Google Shape;4196;p39">
              <a:extLst>
                <a:ext uri="{FF2B5EF4-FFF2-40B4-BE49-F238E27FC236}">
                  <a16:creationId xmlns:a16="http://schemas.microsoft.com/office/drawing/2014/main" id="{C700168D-FFEE-4613-9523-E992F6CF6F92}"/>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33" name="Google Shape;4194;p39">
            <a:extLst>
              <a:ext uri="{FF2B5EF4-FFF2-40B4-BE49-F238E27FC236}">
                <a16:creationId xmlns:a16="http://schemas.microsoft.com/office/drawing/2014/main" id="{E4D67A74-277B-44F9-8936-E70BFEFE199B}"/>
              </a:ext>
            </a:extLst>
          </p:cNvPr>
          <p:cNvGrpSpPr/>
          <p:nvPr/>
        </p:nvGrpSpPr>
        <p:grpSpPr>
          <a:xfrm rot="19863970">
            <a:off x="3296624" y="1521406"/>
            <a:ext cx="312557" cy="278630"/>
            <a:chOff x="5975075" y="2327500"/>
            <a:chExt cx="420100" cy="388350"/>
          </a:xfrm>
        </p:grpSpPr>
        <p:sp>
          <p:nvSpPr>
            <p:cNvPr id="34" name="Google Shape;4195;p39">
              <a:extLst>
                <a:ext uri="{FF2B5EF4-FFF2-40B4-BE49-F238E27FC236}">
                  <a16:creationId xmlns:a16="http://schemas.microsoft.com/office/drawing/2014/main" id="{6D0D96AC-332D-4936-B6F8-996376746B32}"/>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35" name="Google Shape;4196;p39">
              <a:extLst>
                <a:ext uri="{FF2B5EF4-FFF2-40B4-BE49-F238E27FC236}">
                  <a16:creationId xmlns:a16="http://schemas.microsoft.com/office/drawing/2014/main" id="{0B2B00FB-34C5-4180-9F02-AECEB010A29C}"/>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36" name="Google Shape;4152;p39">
            <a:extLst>
              <a:ext uri="{FF2B5EF4-FFF2-40B4-BE49-F238E27FC236}">
                <a16:creationId xmlns:a16="http://schemas.microsoft.com/office/drawing/2014/main" id="{C03FC2B6-D61C-4500-A1C0-CCAE847AFE50}"/>
              </a:ext>
            </a:extLst>
          </p:cNvPr>
          <p:cNvGrpSpPr/>
          <p:nvPr/>
        </p:nvGrpSpPr>
        <p:grpSpPr>
          <a:xfrm>
            <a:off x="2373336" y="1085168"/>
            <a:ext cx="558438" cy="839940"/>
            <a:chOff x="3984000" y="1594200"/>
            <a:chExt cx="357800" cy="506800"/>
          </a:xfrm>
          <a:solidFill>
            <a:schemeClr val="accent2"/>
          </a:solidFill>
        </p:grpSpPr>
        <p:sp>
          <p:nvSpPr>
            <p:cNvPr id="37" name="Google Shape;4153;p39">
              <a:extLst>
                <a:ext uri="{FF2B5EF4-FFF2-40B4-BE49-F238E27FC236}">
                  <a16:creationId xmlns:a16="http://schemas.microsoft.com/office/drawing/2014/main" id="{1C8786F9-B1D2-4B28-A866-EB3A70E8B9E7}"/>
                </a:ext>
              </a:extLst>
            </p:cNvPr>
            <p:cNvSpPr/>
            <p:nvPr/>
          </p:nvSpPr>
          <p:spPr>
            <a:xfrm>
              <a:off x="3984000" y="1597875"/>
              <a:ext cx="44575" cy="503125"/>
            </a:xfrm>
            <a:custGeom>
              <a:avLst/>
              <a:gdLst/>
              <a:ahLst/>
              <a:cxnLst/>
              <a:rect l="l" t="t" r="r" b="b"/>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154;p39">
              <a:extLst>
                <a:ext uri="{FF2B5EF4-FFF2-40B4-BE49-F238E27FC236}">
                  <a16:creationId xmlns:a16="http://schemas.microsoft.com/office/drawing/2014/main" id="{AFC820B2-3448-4967-8FB8-9AB4B8B3C2BB}"/>
                </a:ext>
              </a:extLst>
            </p:cNvPr>
            <p:cNvSpPr/>
            <p:nvPr/>
          </p:nvSpPr>
          <p:spPr>
            <a:xfrm>
              <a:off x="4041375" y="1594200"/>
              <a:ext cx="300425" cy="229600"/>
            </a:xfrm>
            <a:custGeom>
              <a:avLst/>
              <a:gdLst/>
              <a:ahLst/>
              <a:cxnLst/>
              <a:rect l="l" t="t" r="r" b="b"/>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858"/>
                                        </p:tgtEl>
                                        <p:attrNameLst>
                                          <p:attrName>style.visibility</p:attrName>
                                        </p:attrNameLst>
                                      </p:cBhvr>
                                      <p:to>
                                        <p:strVal val="visible"/>
                                      </p:to>
                                    </p:set>
                                    <p:animEffect transition="in" filter="randombar(horizontal)">
                                      <p:cBhvr>
                                        <p:cTn id="7" dur="500"/>
                                        <p:tgtEl>
                                          <p:spTgt spid="3858"/>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3859">
                                            <p:txEl>
                                              <p:pRg st="0" end="0"/>
                                            </p:txEl>
                                          </p:spTgt>
                                        </p:tgtEl>
                                        <p:attrNameLst>
                                          <p:attrName>style.visibility</p:attrName>
                                        </p:attrNameLst>
                                      </p:cBhvr>
                                      <p:to>
                                        <p:strVal val="visible"/>
                                      </p:to>
                                    </p:set>
                                    <p:animEffect transition="in" filter="circle(in)">
                                      <p:cBhvr>
                                        <p:cTn id="10" dur="2000"/>
                                        <p:tgtEl>
                                          <p:spTgt spid="3859">
                                            <p:txEl>
                                              <p:pRg st="0" end="0"/>
                                            </p:txEl>
                                          </p:spTgt>
                                        </p:tgtEl>
                                      </p:cBhvr>
                                    </p:animEffect>
                                  </p:childTnLst>
                                </p:cTn>
                              </p:par>
                            </p:childTnLst>
                          </p:cTn>
                        </p:par>
                        <p:par>
                          <p:cTn id="11" fill="hold">
                            <p:stCondLst>
                              <p:cond delay="2000"/>
                            </p:stCondLst>
                            <p:childTnLst>
                              <p:par>
                                <p:cTn id="12" presetID="42" presetClass="entr" presetSubtype="0" fill="hold" nodeType="afterEffect">
                                  <p:stCondLst>
                                    <p:cond delay="0"/>
                                  </p:stCondLst>
                                  <p:childTnLst>
                                    <p:set>
                                      <p:cBhvr>
                                        <p:cTn id="13" dur="1" fill="hold">
                                          <p:stCondLst>
                                            <p:cond delay="0"/>
                                          </p:stCondLst>
                                        </p:cTn>
                                        <p:tgtEl>
                                          <p:spTgt spid="36"/>
                                        </p:tgtEl>
                                        <p:attrNameLst>
                                          <p:attrName>style.visibility</p:attrName>
                                        </p:attrNameLst>
                                      </p:cBhvr>
                                      <p:to>
                                        <p:strVal val="visible"/>
                                      </p:to>
                                    </p:set>
                                    <p:animEffect transition="in" filter="fade">
                                      <p:cBhvr>
                                        <p:cTn id="14" dur="1000"/>
                                        <p:tgtEl>
                                          <p:spTgt spid="36"/>
                                        </p:tgtEl>
                                      </p:cBhvr>
                                    </p:animEffect>
                                    <p:anim calcmode="lin" valueType="num">
                                      <p:cBhvr>
                                        <p:cTn id="15" dur="1000" fill="hold"/>
                                        <p:tgtEl>
                                          <p:spTgt spid="36"/>
                                        </p:tgtEl>
                                        <p:attrNameLst>
                                          <p:attrName>ppt_x</p:attrName>
                                        </p:attrNameLst>
                                      </p:cBhvr>
                                      <p:tavLst>
                                        <p:tav tm="0">
                                          <p:val>
                                            <p:strVal val="#ppt_x"/>
                                          </p:val>
                                        </p:tav>
                                        <p:tav tm="100000">
                                          <p:val>
                                            <p:strVal val="#ppt_x"/>
                                          </p:val>
                                        </p:tav>
                                      </p:tavLst>
                                    </p:anim>
                                    <p:anim calcmode="lin" valueType="num">
                                      <p:cBhvr>
                                        <p:cTn id="16" dur="1000" fill="hold"/>
                                        <p:tgtEl>
                                          <p:spTgt spid="36"/>
                                        </p:tgtEl>
                                        <p:attrNameLst>
                                          <p:attrName>ppt_y</p:attrName>
                                        </p:attrNameLst>
                                      </p:cBhvr>
                                      <p:tavLst>
                                        <p:tav tm="0">
                                          <p:val>
                                            <p:strVal val="#ppt_y+.1"/>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0-#ppt_w/2"/>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12" fill="hold" nodeType="with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500" fill="hold"/>
                                        <p:tgtEl>
                                          <p:spTgt spid="30"/>
                                        </p:tgtEl>
                                        <p:attrNameLst>
                                          <p:attrName>ppt_x</p:attrName>
                                        </p:attrNameLst>
                                      </p:cBhvr>
                                      <p:tavLst>
                                        <p:tav tm="0">
                                          <p:val>
                                            <p:strVal val="0-#ppt_w/2"/>
                                          </p:val>
                                        </p:tav>
                                        <p:tav tm="100000">
                                          <p:val>
                                            <p:strVal val="#ppt_x"/>
                                          </p:val>
                                        </p:tav>
                                      </p:tavLst>
                                    </p:anim>
                                    <p:anim calcmode="lin" valueType="num">
                                      <p:cBhvr additive="base">
                                        <p:cTn id="24" dur="500" fill="hold"/>
                                        <p:tgtEl>
                                          <p:spTgt spid="30"/>
                                        </p:tgtEl>
                                        <p:attrNameLst>
                                          <p:attrName>ppt_y</p:attrName>
                                        </p:attrNameLst>
                                      </p:cBhvr>
                                      <p:tavLst>
                                        <p:tav tm="0">
                                          <p:val>
                                            <p:strVal val="1+#ppt_h/2"/>
                                          </p:val>
                                        </p:tav>
                                        <p:tav tm="100000">
                                          <p:val>
                                            <p:strVal val="#ppt_y"/>
                                          </p:val>
                                        </p:tav>
                                      </p:tavLst>
                                    </p:anim>
                                  </p:childTnLst>
                                </p:cTn>
                              </p:par>
                              <p:par>
                                <p:cTn id="25" presetID="2" presetClass="entr" presetSubtype="12" fill="hold" nodeType="withEffect">
                                  <p:stCondLst>
                                    <p:cond delay="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500" fill="hold"/>
                                        <p:tgtEl>
                                          <p:spTgt spid="27"/>
                                        </p:tgtEl>
                                        <p:attrNameLst>
                                          <p:attrName>ppt_x</p:attrName>
                                        </p:attrNameLst>
                                      </p:cBhvr>
                                      <p:tavLst>
                                        <p:tav tm="0">
                                          <p:val>
                                            <p:strVal val="0-#ppt_w/2"/>
                                          </p:val>
                                        </p:tav>
                                        <p:tav tm="100000">
                                          <p:val>
                                            <p:strVal val="#ppt_x"/>
                                          </p:val>
                                        </p:tav>
                                      </p:tavLst>
                                    </p:anim>
                                    <p:anim calcmode="lin" valueType="num">
                                      <p:cBhvr additive="base">
                                        <p:cTn id="28" dur="5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2"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500" fill="hold"/>
                                        <p:tgtEl>
                                          <p:spTgt spid="24"/>
                                        </p:tgtEl>
                                        <p:attrNameLst>
                                          <p:attrName>ppt_x</p:attrName>
                                        </p:attrNameLst>
                                      </p:cBhvr>
                                      <p:tavLst>
                                        <p:tav tm="0">
                                          <p:val>
                                            <p:strVal val="0-#ppt_w/2"/>
                                          </p:val>
                                        </p:tav>
                                        <p:tav tm="100000">
                                          <p:val>
                                            <p:strVal val="#ppt_x"/>
                                          </p:val>
                                        </p:tav>
                                      </p:tavLst>
                                    </p:anim>
                                    <p:anim calcmode="lin" valueType="num">
                                      <p:cBhvr additive="base">
                                        <p:cTn id="32" dur="500" fill="hold"/>
                                        <p:tgtEl>
                                          <p:spTgt spid="24"/>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stCondLst>
                                    <p:cond delay="0"/>
                                  </p:stCondLst>
                                  <p:childTnLst>
                                    <p:set>
                                      <p:cBhvr>
                                        <p:cTn id="34" dur="1" fill="hold">
                                          <p:stCondLst>
                                            <p:cond delay="0"/>
                                          </p:stCondLst>
                                        </p:cTn>
                                        <p:tgtEl>
                                          <p:spTgt spid="33"/>
                                        </p:tgtEl>
                                        <p:attrNameLst>
                                          <p:attrName>style.visibility</p:attrName>
                                        </p:attrNameLst>
                                      </p:cBhvr>
                                      <p:to>
                                        <p:strVal val="visible"/>
                                      </p:to>
                                    </p:set>
                                    <p:anim calcmode="lin" valueType="num">
                                      <p:cBhvr additive="base">
                                        <p:cTn id="35" dur="500" fill="hold"/>
                                        <p:tgtEl>
                                          <p:spTgt spid="33"/>
                                        </p:tgtEl>
                                        <p:attrNameLst>
                                          <p:attrName>ppt_x</p:attrName>
                                        </p:attrNameLst>
                                      </p:cBhvr>
                                      <p:tavLst>
                                        <p:tav tm="0">
                                          <p:val>
                                            <p:strVal val="0-#ppt_w/2"/>
                                          </p:val>
                                        </p:tav>
                                        <p:tav tm="100000">
                                          <p:val>
                                            <p:strVal val="#ppt_x"/>
                                          </p:val>
                                        </p:tav>
                                      </p:tavLst>
                                    </p:anim>
                                    <p:anim calcmode="lin" valueType="num">
                                      <p:cBhvr additive="base">
                                        <p:cTn id="36"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58" grpId="0"/>
      <p:bldP spid="3859"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40"/>
        <p:cNvGrpSpPr/>
        <p:nvPr/>
      </p:nvGrpSpPr>
      <p:grpSpPr>
        <a:xfrm>
          <a:off x="0" y="0"/>
          <a:ext cx="0" cy="0"/>
          <a:chOff x="0" y="0"/>
          <a:chExt cx="0" cy="0"/>
        </a:xfrm>
      </p:grpSpPr>
      <p:sp>
        <p:nvSpPr>
          <p:cNvPr id="3841" name="Google Shape;3841;p14"/>
          <p:cNvSpPr txBox="1">
            <a:spLocks noGrp="1"/>
          </p:cNvSpPr>
          <p:nvPr>
            <p:ph type="title"/>
          </p:nvPr>
        </p:nvSpPr>
        <p:spPr>
          <a:xfrm>
            <a:off x="3359147" y="970368"/>
            <a:ext cx="6761100" cy="857400"/>
          </a:xfrm>
          <a:prstGeom prst="rect">
            <a:avLst/>
          </a:prstGeom>
        </p:spPr>
        <p:txBody>
          <a:bodyPr spcFirstLastPara="1" wrap="square" lIns="91425" tIns="91425" rIns="91425" bIns="91425" anchor="b" anchorCtr="0">
            <a:noAutofit/>
          </a:bodyPr>
          <a:lstStyle/>
          <a:p>
            <a:pPr lvl="0"/>
            <a:r>
              <a:rPr lang="en-US" dirty="0"/>
              <a:t>Le </a:t>
            </a:r>
            <a:r>
              <a:rPr lang="fr-FR" dirty="0"/>
              <a:t>constat à l’amiable</a:t>
            </a:r>
          </a:p>
        </p:txBody>
      </p:sp>
      <p:sp>
        <p:nvSpPr>
          <p:cNvPr id="3842" name="Google Shape;3842;p14"/>
          <p:cNvSpPr txBox="1">
            <a:spLocks noGrp="1"/>
          </p:cNvSpPr>
          <p:nvPr>
            <p:ph type="body" idx="2"/>
          </p:nvPr>
        </p:nvSpPr>
        <p:spPr>
          <a:xfrm>
            <a:off x="3497297" y="2215483"/>
            <a:ext cx="3242400" cy="2200500"/>
          </a:xfrm>
          <a:prstGeom prst="rect">
            <a:avLst/>
          </a:prstGeom>
        </p:spPr>
        <p:txBody>
          <a:bodyPr spcFirstLastPara="1" wrap="square" lIns="91425" tIns="91425" rIns="91425" bIns="91425" anchor="t" anchorCtr="0">
            <a:noAutofit/>
          </a:bodyPr>
          <a:lstStyle/>
          <a:p>
            <a:pPr marL="0" lvl="0" indent="0">
              <a:buNone/>
            </a:pPr>
            <a:r>
              <a:rPr lang="fr-FR" sz="1200" dirty="0"/>
              <a:t>Un constat à l’amiable automobile est un document formulaire à remplir juste après un accident de la route expliquant les circonstances de celui-ci, et qui sera utilisé par les assurances pour décider des responsabilités et des indemnisations. </a:t>
            </a:r>
          </a:p>
          <a:p>
            <a:pPr marL="0" lvl="0" indent="0" algn="l" rtl="0">
              <a:spcBef>
                <a:spcPts val="600"/>
              </a:spcBef>
              <a:spcAft>
                <a:spcPts val="0"/>
              </a:spcAft>
              <a:buClr>
                <a:schemeClr val="dk1"/>
              </a:buClr>
              <a:buSzPts val="1100"/>
              <a:buFont typeface="Arial"/>
              <a:buNone/>
            </a:pPr>
            <a:endParaRPr sz="1200" b="1" dirty="0"/>
          </a:p>
        </p:txBody>
      </p:sp>
      <p:sp>
        <p:nvSpPr>
          <p:cNvPr id="3845" name="Google Shape;3845;p14"/>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4</a:t>
            </a:fld>
            <a:endParaRPr/>
          </a:p>
        </p:txBody>
      </p:sp>
      <p:pic>
        <p:nvPicPr>
          <p:cNvPr id="7" name="Image 6">
            <a:extLst>
              <a:ext uri="{FF2B5EF4-FFF2-40B4-BE49-F238E27FC236}">
                <a16:creationId xmlns:a16="http://schemas.microsoft.com/office/drawing/2014/main" id="{8B8804A4-3303-4FE0-A98E-399C1306B6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292" y="1108597"/>
            <a:ext cx="2429193" cy="3551567"/>
          </a:xfrm>
          <a:prstGeom prst="rect">
            <a:avLst/>
          </a:prstGeom>
          <a:ln>
            <a:noFill/>
          </a:ln>
          <a:effectLst>
            <a:outerShdw blurRad="292100" dist="139700" dir="2700000" algn="tl" rotWithShape="0">
              <a:srgbClr val="333333">
                <a:alpha val="65000"/>
              </a:srgbClr>
            </a:outerShdw>
          </a:effectLst>
        </p:spPr>
      </p:pic>
      <p:grpSp>
        <p:nvGrpSpPr>
          <p:cNvPr id="18" name="Google Shape;4152;p39">
            <a:extLst>
              <a:ext uri="{FF2B5EF4-FFF2-40B4-BE49-F238E27FC236}">
                <a16:creationId xmlns:a16="http://schemas.microsoft.com/office/drawing/2014/main" id="{1584D354-E79D-46FD-9775-36C1AA3156DB}"/>
              </a:ext>
            </a:extLst>
          </p:cNvPr>
          <p:cNvGrpSpPr/>
          <p:nvPr/>
        </p:nvGrpSpPr>
        <p:grpSpPr>
          <a:xfrm>
            <a:off x="2582897" y="158968"/>
            <a:ext cx="299121" cy="423685"/>
            <a:chOff x="3984000" y="1594200"/>
            <a:chExt cx="357800" cy="506800"/>
          </a:xfrm>
          <a:solidFill>
            <a:schemeClr val="accent2"/>
          </a:solidFill>
        </p:grpSpPr>
        <p:sp>
          <p:nvSpPr>
            <p:cNvPr id="19" name="Google Shape;4153;p39">
              <a:extLst>
                <a:ext uri="{FF2B5EF4-FFF2-40B4-BE49-F238E27FC236}">
                  <a16:creationId xmlns:a16="http://schemas.microsoft.com/office/drawing/2014/main" id="{A3D362CD-E4D6-4026-A8AD-C922FA926523}"/>
                </a:ext>
              </a:extLst>
            </p:cNvPr>
            <p:cNvSpPr/>
            <p:nvPr/>
          </p:nvSpPr>
          <p:spPr>
            <a:xfrm>
              <a:off x="3984000" y="1597875"/>
              <a:ext cx="44575" cy="503125"/>
            </a:xfrm>
            <a:custGeom>
              <a:avLst/>
              <a:gdLst/>
              <a:ahLst/>
              <a:cxnLst/>
              <a:rect l="l" t="t" r="r" b="b"/>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154;p39">
              <a:extLst>
                <a:ext uri="{FF2B5EF4-FFF2-40B4-BE49-F238E27FC236}">
                  <a16:creationId xmlns:a16="http://schemas.microsoft.com/office/drawing/2014/main" id="{E329F2E4-5BD0-4633-95FB-5ECBB35215D3}"/>
                </a:ext>
              </a:extLst>
            </p:cNvPr>
            <p:cNvSpPr/>
            <p:nvPr/>
          </p:nvSpPr>
          <p:spPr>
            <a:xfrm>
              <a:off x="4041375" y="1594200"/>
              <a:ext cx="300425" cy="229600"/>
            </a:xfrm>
            <a:custGeom>
              <a:avLst/>
              <a:gdLst/>
              <a:ahLst/>
              <a:cxnLst/>
              <a:rect l="l" t="t" r="r" b="b"/>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3858;p16">
            <a:extLst>
              <a:ext uri="{FF2B5EF4-FFF2-40B4-BE49-F238E27FC236}">
                <a16:creationId xmlns:a16="http://schemas.microsoft.com/office/drawing/2014/main" id="{3E60CDDE-1C11-437D-8DFB-F76FB806FFB6}"/>
              </a:ext>
            </a:extLst>
          </p:cNvPr>
          <p:cNvSpPr txBox="1">
            <a:spLocks/>
          </p:cNvSpPr>
          <p:nvPr/>
        </p:nvSpPr>
        <p:spPr>
          <a:xfrm>
            <a:off x="2892719" y="158968"/>
            <a:ext cx="5268900" cy="579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1pPr>
            <a:lvl2pPr marR="0" lvl="1"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2pPr>
            <a:lvl3pPr marR="0" lvl="2"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3pPr>
            <a:lvl4pPr marR="0" lvl="3"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4pPr>
            <a:lvl5pPr marR="0" lvl="4"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5pPr>
            <a:lvl6pPr marR="0" lvl="5"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6pPr>
            <a:lvl7pPr marR="0" lvl="6"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7pPr>
            <a:lvl8pPr marR="0" lvl="7"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8pPr>
            <a:lvl9pPr marR="0" lvl="8"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9pPr>
          </a:lstStyle>
          <a:p>
            <a:r>
              <a:rPr lang="en-US" dirty="0">
                <a:solidFill>
                  <a:schemeClr val="accent2"/>
                </a:solidFill>
              </a:rPr>
              <a:t>INTRODUCTION</a:t>
            </a: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randombar(horizontal)">
                                      <p:cBhvr>
                                        <p:cTn id="7" dur="500"/>
                                        <p:tgtEl>
                                          <p:spTgt spid="25"/>
                                        </p:tgtEl>
                                      </p:cBhvr>
                                    </p:animEffect>
                                  </p:childTnLst>
                                </p:cTn>
                              </p:par>
                              <p:par>
                                <p:cTn id="8" presetID="2" presetClass="entr" presetSubtype="1"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 calcmode="lin" valueType="num">
                                      <p:cBhvr additive="base">
                                        <p:cTn id="10" dur="500" fill="hold"/>
                                        <p:tgtEl>
                                          <p:spTgt spid="18"/>
                                        </p:tgtEl>
                                        <p:attrNameLst>
                                          <p:attrName>ppt_x</p:attrName>
                                        </p:attrNameLst>
                                      </p:cBhvr>
                                      <p:tavLst>
                                        <p:tav tm="0">
                                          <p:val>
                                            <p:strVal val="#ppt_x"/>
                                          </p:val>
                                        </p:tav>
                                        <p:tav tm="100000">
                                          <p:val>
                                            <p:strVal val="#ppt_x"/>
                                          </p:val>
                                        </p:tav>
                                      </p:tavLst>
                                    </p:anim>
                                    <p:anim calcmode="lin" valueType="num">
                                      <p:cBhvr additive="base">
                                        <p:cTn id="11" dur="500" fill="hold"/>
                                        <p:tgtEl>
                                          <p:spTgt spid="18"/>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2" presetClass="entr" presetSubtype="4"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par>
                                <p:cTn id="16" presetID="2" presetClass="entr" presetSubtype="3" fill="hold" grpId="0" nodeType="withEffect">
                                  <p:stCondLst>
                                    <p:cond delay="0"/>
                                  </p:stCondLst>
                                  <p:childTnLst>
                                    <p:set>
                                      <p:cBhvr>
                                        <p:cTn id="17" dur="1" fill="hold">
                                          <p:stCondLst>
                                            <p:cond delay="0"/>
                                          </p:stCondLst>
                                        </p:cTn>
                                        <p:tgtEl>
                                          <p:spTgt spid="3841"/>
                                        </p:tgtEl>
                                        <p:attrNameLst>
                                          <p:attrName>style.visibility</p:attrName>
                                        </p:attrNameLst>
                                      </p:cBhvr>
                                      <p:to>
                                        <p:strVal val="visible"/>
                                      </p:to>
                                    </p:set>
                                    <p:anim calcmode="lin" valueType="num">
                                      <p:cBhvr additive="base">
                                        <p:cTn id="18" dur="500" fill="hold"/>
                                        <p:tgtEl>
                                          <p:spTgt spid="3841"/>
                                        </p:tgtEl>
                                        <p:attrNameLst>
                                          <p:attrName>ppt_x</p:attrName>
                                        </p:attrNameLst>
                                      </p:cBhvr>
                                      <p:tavLst>
                                        <p:tav tm="0">
                                          <p:val>
                                            <p:strVal val="1+#ppt_w/2"/>
                                          </p:val>
                                        </p:tav>
                                        <p:tav tm="100000">
                                          <p:val>
                                            <p:strVal val="#ppt_x"/>
                                          </p:val>
                                        </p:tav>
                                      </p:tavLst>
                                    </p:anim>
                                    <p:anim calcmode="lin" valueType="num">
                                      <p:cBhvr additive="base">
                                        <p:cTn id="19" dur="500" fill="hold"/>
                                        <p:tgtEl>
                                          <p:spTgt spid="3841"/>
                                        </p:tgtEl>
                                        <p:attrNameLst>
                                          <p:attrName>ppt_y</p:attrName>
                                        </p:attrNameLst>
                                      </p:cBhvr>
                                      <p:tavLst>
                                        <p:tav tm="0">
                                          <p:val>
                                            <p:strVal val="0-#ppt_h/2"/>
                                          </p:val>
                                        </p:tav>
                                        <p:tav tm="100000">
                                          <p:val>
                                            <p:strVal val="#ppt_y"/>
                                          </p:val>
                                        </p:tav>
                                      </p:tavLst>
                                    </p:anim>
                                  </p:childTnLst>
                                </p:cTn>
                              </p:par>
                              <p:par>
                                <p:cTn id="20" presetID="10" presetClass="entr" presetSubtype="0" fill="hold" grpId="0" nodeType="withEffect">
                                  <p:stCondLst>
                                    <p:cond delay="0"/>
                                  </p:stCondLst>
                                  <p:childTnLst>
                                    <p:set>
                                      <p:cBhvr>
                                        <p:cTn id="21" dur="1" fill="hold">
                                          <p:stCondLst>
                                            <p:cond delay="0"/>
                                          </p:stCondLst>
                                        </p:cTn>
                                        <p:tgtEl>
                                          <p:spTgt spid="3842">
                                            <p:txEl>
                                              <p:pRg st="0" end="0"/>
                                            </p:txEl>
                                          </p:spTgt>
                                        </p:tgtEl>
                                        <p:attrNameLst>
                                          <p:attrName>style.visibility</p:attrName>
                                        </p:attrNameLst>
                                      </p:cBhvr>
                                      <p:to>
                                        <p:strVal val="visible"/>
                                      </p:to>
                                    </p:set>
                                    <p:animEffect transition="in" filter="fade">
                                      <p:cBhvr>
                                        <p:cTn id="22" dur="500"/>
                                        <p:tgtEl>
                                          <p:spTgt spid="384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41" grpId="0"/>
      <p:bldP spid="3842" grpId="0" build="p"/>
      <p:bldP spid="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3872" name="Google Shape;3872;p18"/>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5</a:t>
            </a:fld>
            <a:endParaRPr/>
          </a:p>
        </p:txBody>
      </p:sp>
      <p:grpSp>
        <p:nvGrpSpPr>
          <p:cNvPr id="12" name="Google Shape;4152;p39">
            <a:extLst>
              <a:ext uri="{FF2B5EF4-FFF2-40B4-BE49-F238E27FC236}">
                <a16:creationId xmlns:a16="http://schemas.microsoft.com/office/drawing/2014/main" id="{30A0413A-266A-4402-98C7-9B98C0317BD3}"/>
              </a:ext>
            </a:extLst>
          </p:cNvPr>
          <p:cNvGrpSpPr/>
          <p:nvPr/>
        </p:nvGrpSpPr>
        <p:grpSpPr>
          <a:xfrm>
            <a:off x="2582897" y="158968"/>
            <a:ext cx="299121" cy="423685"/>
            <a:chOff x="3984000" y="1594200"/>
            <a:chExt cx="357800" cy="506800"/>
          </a:xfrm>
          <a:solidFill>
            <a:schemeClr val="accent2"/>
          </a:solidFill>
        </p:grpSpPr>
        <p:sp>
          <p:nvSpPr>
            <p:cNvPr id="13" name="Google Shape;4153;p39">
              <a:extLst>
                <a:ext uri="{FF2B5EF4-FFF2-40B4-BE49-F238E27FC236}">
                  <a16:creationId xmlns:a16="http://schemas.microsoft.com/office/drawing/2014/main" id="{1089D1CD-7F77-486F-9DD6-650CECE181AE}"/>
                </a:ext>
              </a:extLst>
            </p:cNvPr>
            <p:cNvSpPr/>
            <p:nvPr/>
          </p:nvSpPr>
          <p:spPr>
            <a:xfrm>
              <a:off x="3984000" y="1597875"/>
              <a:ext cx="44575" cy="503125"/>
            </a:xfrm>
            <a:custGeom>
              <a:avLst/>
              <a:gdLst/>
              <a:ahLst/>
              <a:cxnLst/>
              <a:rect l="l" t="t" r="r" b="b"/>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154;p39">
              <a:extLst>
                <a:ext uri="{FF2B5EF4-FFF2-40B4-BE49-F238E27FC236}">
                  <a16:creationId xmlns:a16="http://schemas.microsoft.com/office/drawing/2014/main" id="{749FD013-9AF3-4FFD-81AE-E850D6032B48}"/>
                </a:ext>
              </a:extLst>
            </p:cNvPr>
            <p:cNvSpPr/>
            <p:nvPr/>
          </p:nvSpPr>
          <p:spPr>
            <a:xfrm>
              <a:off x="4041375" y="1594200"/>
              <a:ext cx="300425" cy="229600"/>
            </a:xfrm>
            <a:custGeom>
              <a:avLst/>
              <a:gdLst/>
              <a:ahLst/>
              <a:cxnLst/>
              <a:rect l="l" t="t" r="r" b="b"/>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3858;p16">
            <a:extLst>
              <a:ext uri="{FF2B5EF4-FFF2-40B4-BE49-F238E27FC236}">
                <a16:creationId xmlns:a16="http://schemas.microsoft.com/office/drawing/2014/main" id="{068C0F63-7629-4231-884B-BD8C29BC129A}"/>
              </a:ext>
            </a:extLst>
          </p:cNvPr>
          <p:cNvSpPr txBox="1">
            <a:spLocks/>
          </p:cNvSpPr>
          <p:nvPr/>
        </p:nvSpPr>
        <p:spPr>
          <a:xfrm>
            <a:off x="2892719" y="158968"/>
            <a:ext cx="5268900" cy="579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1pPr>
            <a:lvl2pPr marR="0" lvl="1"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2pPr>
            <a:lvl3pPr marR="0" lvl="2"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3pPr>
            <a:lvl4pPr marR="0" lvl="3"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4pPr>
            <a:lvl5pPr marR="0" lvl="4"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5pPr>
            <a:lvl6pPr marR="0" lvl="5"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6pPr>
            <a:lvl7pPr marR="0" lvl="6"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7pPr>
            <a:lvl8pPr marR="0" lvl="7"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8pPr>
            <a:lvl9pPr marR="0" lvl="8" algn="l" rtl="0">
              <a:lnSpc>
                <a:spcPct val="100000"/>
              </a:lnSpc>
              <a:spcBef>
                <a:spcPts val="0"/>
              </a:spcBef>
              <a:spcAft>
                <a:spcPts val="0"/>
              </a:spcAft>
              <a:buClr>
                <a:schemeClr val="dk2"/>
              </a:buClr>
              <a:buSzPts val="3600"/>
              <a:buFont typeface="Dosis ExtraLight"/>
              <a:buNone/>
              <a:defRPr sz="3600" b="0" i="0" u="none" strike="noStrike" cap="none">
                <a:solidFill>
                  <a:schemeClr val="dk2"/>
                </a:solidFill>
                <a:latin typeface="Dosis ExtraLight"/>
                <a:ea typeface="Dosis ExtraLight"/>
                <a:cs typeface="Dosis ExtraLight"/>
                <a:sym typeface="Dosis ExtraLight"/>
              </a:defRPr>
            </a:lvl9pPr>
          </a:lstStyle>
          <a:p>
            <a:r>
              <a:rPr lang="en-US" dirty="0">
                <a:solidFill>
                  <a:schemeClr val="accent2"/>
                </a:solidFill>
              </a:rPr>
              <a:t>INTRODUCTION</a:t>
            </a:r>
          </a:p>
        </p:txBody>
      </p:sp>
      <p:pic>
        <p:nvPicPr>
          <p:cNvPr id="16" name="Image 15">
            <a:extLst>
              <a:ext uri="{FF2B5EF4-FFF2-40B4-BE49-F238E27FC236}">
                <a16:creationId xmlns:a16="http://schemas.microsoft.com/office/drawing/2014/main" id="{A200DBD6-E48B-4878-8C7D-87D4B94DF198}"/>
              </a:ext>
            </a:extLst>
          </p:cNvPr>
          <p:cNvPicPr>
            <a:picLocks noChangeAspect="1"/>
          </p:cNvPicPr>
          <p:nvPr/>
        </p:nvPicPr>
        <p:blipFill>
          <a:blip r:embed="rId3"/>
          <a:stretch>
            <a:fillRect/>
          </a:stretch>
        </p:blipFill>
        <p:spPr>
          <a:xfrm>
            <a:off x="780161" y="716124"/>
            <a:ext cx="3714750" cy="3448050"/>
          </a:xfrm>
          <a:prstGeom prst="rect">
            <a:avLst/>
          </a:prstGeom>
        </p:spPr>
      </p:pic>
      <p:sp>
        <p:nvSpPr>
          <p:cNvPr id="20" name="Google Shape;4016;p33">
            <a:extLst>
              <a:ext uri="{FF2B5EF4-FFF2-40B4-BE49-F238E27FC236}">
                <a16:creationId xmlns:a16="http://schemas.microsoft.com/office/drawing/2014/main" id="{99E627E2-0DA8-4716-B0AF-686DD5D80C5A}"/>
              </a:ext>
            </a:extLst>
          </p:cNvPr>
          <p:cNvSpPr txBox="1">
            <a:spLocks/>
          </p:cNvSpPr>
          <p:nvPr/>
        </p:nvSpPr>
        <p:spPr>
          <a:xfrm>
            <a:off x="3668231" y="1043119"/>
            <a:ext cx="2747700" cy="3356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1pPr>
            <a:lvl2pPr marL="914400" marR="0" lvl="1" indent="-381000" algn="l" rtl="0">
              <a:lnSpc>
                <a:spcPct val="100000"/>
              </a:lnSpc>
              <a:spcBef>
                <a:spcPts val="0"/>
              </a:spcBef>
              <a:spcAft>
                <a:spcPts val="0"/>
              </a:spcAft>
              <a:buClr>
                <a:schemeClr val="accent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2pPr>
            <a:lvl3pPr marL="1371600" marR="0" lvl="2" indent="-381000" algn="l" rtl="0">
              <a:lnSpc>
                <a:spcPct val="100000"/>
              </a:lnSpc>
              <a:spcBef>
                <a:spcPts val="0"/>
              </a:spcBef>
              <a:spcAft>
                <a:spcPts val="0"/>
              </a:spcAft>
              <a:buClr>
                <a:schemeClr val="accent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3pPr>
            <a:lvl4pPr marL="1828800" marR="0" lvl="3"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4pPr>
            <a:lvl5pPr marL="2286000" marR="0" lvl="4"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5pPr>
            <a:lvl6pPr marL="2743200" marR="0" lvl="5"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6pPr>
            <a:lvl7pPr marL="3200400" marR="0" lvl="6"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7pPr>
            <a:lvl8pPr marL="3657600" marR="0" lvl="7"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8pPr>
            <a:lvl9pPr marL="4114800" marR="0" lvl="8"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9pPr>
          </a:lstStyle>
          <a:p>
            <a:pPr marL="0" indent="0">
              <a:buNone/>
            </a:pPr>
            <a:r>
              <a:rPr lang="en-GB" sz="3000" dirty="0">
                <a:solidFill>
                  <a:srgbClr val="0B87A1"/>
                </a:solidFill>
                <a:latin typeface="Dosis ExtraLight"/>
                <a:ea typeface="Dosis ExtraLight"/>
                <a:cs typeface="Dosis ExtraLight"/>
                <a:sym typeface="Dosis ExtraLight"/>
              </a:rPr>
              <a:t>Application Smart-Assurance</a:t>
            </a:r>
          </a:p>
          <a:p>
            <a:pPr marL="0" indent="0">
              <a:buFont typeface="Titillium Web Light"/>
              <a:buNone/>
            </a:pPr>
            <a:r>
              <a:rPr lang="fr-FR" sz="1800" dirty="0"/>
              <a:t>Remplir un constat est plus simple maintenant</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500"/>
                                        <p:tgtEl>
                                          <p:spTgt spid="15"/>
                                        </p:tgtEl>
                                      </p:cBhvr>
                                    </p:animEffect>
                                  </p:childTnLst>
                                </p:cTn>
                              </p:par>
                              <p:par>
                                <p:cTn id="8" presetID="2" presetClass="entr" presetSubtype="1"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 calcmode="lin" valueType="num">
                                      <p:cBhvr additive="base">
                                        <p:cTn id="10" dur="500" fill="hold"/>
                                        <p:tgtEl>
                                          <p:spTgt spid="12"/>
                                        </p:tgtEl>
                                        <p:attrNameLst>
                                          <p:attrName>ppt_x</p:attrName>
                                        </p:attrNameLst>
                                      </p:cBhvr>
                                      <p:tavLst>
                                        <p:tav tm="0">
                                          <p:val>
                                            <p:strVal val="#ppt_x"/>
                                          </p:val>
                                        </p:tav>
                                        <p:tav tm="100000">
                                          <p:val>
                                            <p:strVal val="#ppt_x"/>
                                          </p:val>
                                        </p:tav>
                                      </p:tavLst>
                                    </p:anim>
                                    <p:anim calcmode="lin" valueType="num">
                                      <p:cBhvr additive="base">
                                        <p:cTn id="11" dur="500" fill="hold"/>
                                        <p:tgtEl>
                                          <p:spTgt spid="12"/>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42"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1000"/>
                                        <p:tgtEl>
                                          <p:spTgt spid="16"/>
                                        </p:tgtEl>
                                      </p:cBhvr>
                                    </p:animEffect>
                                    <p:anim calcmode="lin" valueType="num">
                                      <p:cBhvr>
                                        <p:cTn id="16" dur="1000" fill="hold"/>
                                        <p:tgtEl>
                                          <p:spTgt spid="16"/>
                                        </p:tgtEl>
                                        <p:attrNameLst>
                                          <p:attrName>ppt_x</p:attrName>
                                        </p:attrNameLst>
                                      </p:cBhvr>
                                      <p:tavLst>
                                        <p:tav tm="0">
                                          <p:val>
                                            <p:strVal val="#ppt_x"/>
                                          </p:val>
                                        </p:tav>
                                        <p:tav tm="100000">
                                          <p:val>
                                            <p:strVal val="#ppt_x"/>
                                          </p:val>
                                        </p:tav>
                                      </p:tavLst>
                                    </p:anim>
                                    <p:anim calcmode="lin" valueType="num">
                                      <p:cBhvr>
                                        <p:cTn id="17" dur="1000" fill="hold"/>
                                        <p:tgtEl>
                                          <p:spTgt spid="16"/>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16"/>
          <p:cNvSpPr txBox="1">
            <a:spLocks noGrp="1"/>
          </p:cNvSpPr>
          <p:nvPr>
            <p:ph type="ctrTitle"/>
          </p:nvPr>
        </p:nvSpPr>
        <p:spPr>
          <a:xfrm>
            <a:off x="685800" y="2878750"/>
            <a:ext cx="52689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 dirty="0"/>
          </a:p>
          <a:p>
            <a:pPr lvl="0"/>
            <a:r>
              <a:rPr lang="en-US" dirty="0"/>
              <a:t>PRÉSENTATION DU PROJET</a:t>
            </a:r>
          </a:p>
        </p:txBody>
      </p:sp>
      <p:sp>
        <p:nvSpPr>
          <p:cNvPr id="3859" name="Google Shape;3859;p16"/>
          <p:cNvSpPr txBox="1">
            <a:spLocks noGrp="1"/>
          </p:cNvSpPr>
          <p:nvPr>
            <p:ph type="subTitle" idx="1"/>
          </p:nvPr>
        </p:nvSpPr>
        <p:spPr>
          <a:xfrm>
            <a:off x="685800" y="3983055"/>
            <a:ext cx="5757530" cy="784800"/>
          </a:xfrm>
          <a:prstGeom prst="rect">
            <a:avLst/>
          </a:prstGeom>
        </p:spPr>
        <p:txBody>
          <a:bodyPr spcFirstLastPara="1" wrap="square" lIns="91425" tIns="91425" rIns="91425" bIns="91425" anchor="t" anchorCtr="0">
            <a:noAutofit/>
          </a:bodyPr>
          <a:lstStyle/>
          <a:p>
            <a:pPr marL="0" lvl="0" indent="0"/>
            <a:r>
              <a:rPr lang="fr-FR" dirty="0"/>
              <a:t>Ce premier chapitre a pour objectif de situer le projet dans son contexte général</a:t>
            </a:r>
            <a:endParaRPr dirty="0"/>
          </a:p>
        </p:txBody>
      </p:sp>
      <p:grpSp>
        <p:nvGrpSpPr>
          <p:cNvPr id="21" name="Google Shape;4194;p39">
            <a:extLst>
              <a:ext uri="{FF2B5EF4-FFF2-40B4-BE49-F238E27FC236}">
                <a16:creationId xmlns:a16="http://schemas.microsoft.com/office/drawing/2014/main" id="{0B21E402-69B1-45EE-B285-0EEE3D02C2D0}"/>
              </a:ext>
            </a:extLst>
          </p:cNvPr>
          <p:cNvGrpSpPr/>
          <p:nvPr/>
        </p:nvGrpSpPr>
        <p:grpSpPr>
          <a:xfrm rot="19863970">
            <a:off x="1021765" y="790809"/>
            <a:ext cx="351204" cy="324661"/>
            <a:chOff x="5975075" y="2327500"/>
            <a:chExt cx="420100" cy="388350"/>
          </a:xfrm>
        </p:grpSpPr>
        <p:sp>
          <p:nvSpPr>
            <p:cNvPr id="22" name="Google Shape;4195;p39">
              <a:extLst>
                <a:ext uri="{FF2B5EF4-FFF2-40B4-BE49-F238E27FC236}">
                  <a16:creationId xmlns:a16="http://schemas.microsoft.com/office/drawing/2014/main" id="{316E9F8D-0ED5-4BC9-82E5-4CF6D3A009BD}"/>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23" name="Google Shape;4196;p39">
              <a:extLst>
                <a:ext uri="{FF2B5EF4-FFF2-40B4-BE49-F238E27FC236}">
                  <a16:creationId xmlns:a16="http://schemas.microsoft.com/office/drawing/2014/main" id="{6478F2E2-81E5-41EE-AB06-F50F38AE99F7}"/>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24" name="Google Shape;4194;p39">
            <a:extLst>
              <a:ext uri="{FF2B5EF4-FFF2-40B4-BE49-F238E27FC236}">
                <a16:creationId xmlns:a16="http://schemas.microsoft.com/office/drawing/2014/main" id="{8C318692-8A53-461B-AF74-201D88596436}"/>
              </a:ext>
            </a:extLst>
          </p:cNvPr>
          <p:cNvGrpSpPr/>
          <p:nvPr/>
        </p:nvGrpSpPr>
        <p:grpSpPr>
          <a:xfrm rot="19863970">
            <a:off x="2384789" y="1604419"/>
            <a:ext cx="526497" cy="457929"/>
            <a:chOff x="5975075" y="2327500"/>
            <a:chExt cx="420100" cy="388350"/>
          </a:xfrm>
        </p:grpSpPr>
        <p:sp>
          <p:nvSpPr>
            <p:cNvPr id="25" name="Google Shape;4195;p39">
              <a:extLst>
                <a:ext uri="{FF2B5EF4-FFF2-40B4-BE49-F238E27FC236}">
                  <a16:creationId xmlns:a16="http://schemas.microsoft.com/office/drawing/2014/main" id="{D35FE8DE-7B44-41FF-B5B6-3AE4AB88DD5C}"/>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26" name="Google Shape;4196;p39">
              <a:extLst>
                <a:ext uri="{FF2B5EF4-FFF2-40B4-BE49-F238E27FC236}">
                  <a16:creationId xmlns:a16="http://schemas.microsoft.com/office/drawing/2014/main" id="{E7D05219-0698-4DFD-9755-A7B3DAF35477}"/>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27" name="Google Shape;4194;p39">
            <a:extLst>
              <a:ext uri="{FF2B5EF4-FFF2-40B4-BE49-F238E27FC236}">
                <a16:creationId xmlns:a16="http://schemas.microsoft.com/office/drawing/2014/main" id="{8CE85278-8EED-4BFB-B1A2-C00C6E6A92F4}"/>
              </a:ext>
            </a:extLst>
          </p:cNvPr>
          <p:cNvGrpSpPr/>
          <p:nvPr/>
        </p:nvGrpSpPr>
        <p:grpSpPr>
          <a:xfrm rot="19863970">
            <a:off x="1676447" y="857063"/>
            <a:ext cx="254381" cy="280616"/>
            <a:chOff x="5975075" y="2327500"/>
            <a:chExt cx="420100" cy="388350"/>
          </a:xfrm>
        </p:grpSpPr>
        <p:sp>
          <p:nvSpPr>
            <p:cNvPr id="28" name="Google Shape;4195;p39">
              <a:extLst>
                <a:ext uri="{FF2B5EF4-FFF2-40B4-BE49-F238E27FC236}">
                  <a16:creationId xmlns:a16="http://schemas.microsoft.com/office/drawing/2014/main" id="{F6332D88-42E2-4F7B-A0C8-A7594B7DB157}"/>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29" name="Google Shape;4196;p39">
              <a:extLst>
                <a:ext uri="{FF2B5EF4-FFF2-40B4-BE49-F238E27FC236}">
                  <a16:creationId xmlns:a16="http://schemas.microsoft.com/office/drawing/2014/main" id="{38A94E31-8413-428E-83EF-AA941296CC5F}"/>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30" name="Google Shape;4194;p39">
            <a:extLst>
              <a:ext uri="{FF2B5EF4-FFF2-40B4-BE49-F238E27FC236}">
                <a16:creationId xmlns:a16="http://schemas.microsoft.com/office/drawing/2014/main" id="{8683751C-42CC-4000-952F-48687DF69DD8}"/>
              </a:ext>
            </a:extLst>
          </p:cNvPr>
          <p:cNvGrpSpPr/>
          <p:nvPr/>
        </p:nvGrpSpPr>
        <p:grpSpPr>
          <a:xfrm rot="19863970">
            <a:off x="2246478" y="201250"/>
            <a:ext cx="212535" cy="206203"/>
            <a:chOff x="5975075" y="2327500"/>
            <a:chExt cx="420100" cy="388350"/>
          </a:xfrm>
        </p:grpSpPr>
        <p:sp>
          <p:nvSpPr>
            <p:cNvPr id="31" name="Google Shape;4195;p39">
              <a:extLst>
                <a:ext uri="{FF2B5EF4-FFF2-40B4-BE49-F238E27FC236}">
                  <a16:creationId xmlns:a16="http://schemas.microsoft.com/office/drawing/2014/main" id="{C213E3BC-F5D0-474A-A8FB-44E7EEA8B2CB}"/>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32" name="Google Shape;4196;p39">
              <a:extLst>
                <a:ext uri="{FF2B5EF4-FFF2-40B4-BE49-F238E27FC236}">
                  <a16:creationId xmlns:a16="http://schemas.microsoft.com/office/drawing/2014/main" id="{C700168D-FFEE-4613-9523-E992F6CF6F92}"/>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33" name="Google Shape;4194;p39">
            <a:extLst>
              <a:ext uri="{FF2B5EF4-FFF2-40B4-BE49-F238E27FC236}">
                <a16:creationId xmlns:a16="http://schemas.microsoft.com/office/drawing/2014/main" id="{E4D67A74-277B-44F9-8936-E70BFEFE199B}"/>
              </a:ext>
            </a:extLst>
          </p:cNvPr>
          <p:cNvGrpSpPr/>
          <p:nvPr/>
        </p:nvGrpSpPr>
        <p:grpSpPr>
          <a:xfrm rot="19863970">
            <a:off x="3296624" y="1053572"/>
            <a:ext cx="312557" cy="278630"/>
            <a:chOff x="5975075" y="2327500"/>
            <a:chExt cx="420100" cy="388350"/>
          </a:xfrm>
        </p:grpSpPr>
        <p:sp>
          <p:nvSpPr>
            <p:cNvPr id="34" name="Google Shape;4195;p39">
              <a:extLst>
                <a:ext uri="{FF2B5EF4-FFF2-40B4-BE49-F238E27FC236}">
                  <a16:creationId xmlns:a16="http://schemas.microsoft.com/office/drawing/2014/main" id="{6D0D96AC-332D-4936-B6F8-996376746B32}"/>
                </a:ext>
              </a:extLst>
            </p:cNvPr>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01597F"/>
            </a:solidFill>
            <a:ln>
              <a:noFill/>
            </a:ln>
          </p:spPr>
          <p:txBody>
            <a:bodyPr spcFirstLastPara="1" wrap="square" lIns="91425" tIns="91425" rIns="91425" bIns="91425" anchor="ctr" anchorCtr="0">
              <a:noAutofit/>
            </a:bodyPr>
            <a:lstStyle/>
            <a:p>
              <a:endParaRPr/>
            </a:p>
          </p:txBody>
        </p:sp>
        <p:sp>
          <p:nvSpPr>
            <p:cNvPr id="35" name="Google Shape;4196;p39">
              <a:extLst>
                <a:ext uri="{FF2B5EF4-FFF2-40B4-BE49-F238E27FC236}">
                  <a16:creationId xmlns:a16="http://schemas.microsoft.com/office/drawing/2014/main" id="{0B2B00FB-34C5-4180-9F02-AECEB010A29C}"/>
                </a:ext>
              </a:extLst>
            </p:cNvPr>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01597F"/>
            </a:solidFill>
            <a:ln>
              <a:noFill/>
            </a:ln>
          </p:spPr>
          <p:txBody>
            <a:bodyPr spcFirstLastPara="1" wrap="square" lIns="91425" tIns="91425" rIns="91425" bIns="91425" anchor="ctr" anchorCtr="0">
              <a:noAutofit/>
            </a:bodyPr>
            <a:lstStyle/>
            <a:p>
              <a:endParaRPr/>
            </a:p>
          </p:txBody>
        </p:sp>
      </p:grpSp>
      <p:grpSp>
        <p:nvGrpSpPr>
          <p:cNvPr id="36" name="Google Shape;4152;p39">
            <a:extLst>
              <a:ext uri="{FF2B5EF4-FFF2-40B4-BE49-F238E27FC236}">
                <a16:creationId xmlns:a16="http://schemas.microsoft.com/office/drawing/2014/main" id="{C03FC2B6-D61C-4500-A1C0-CCAE847AFE50}"/>
              </a:ext>
            </a:extLst>
          </p:cNvPr>
          <p:cNvGrpSpPr/>
          <p:nvPr/>
        </p:nvGrpSpPr>
        <p:grpSpPr>
          <a:xfrm>
            <a:off x="2373336" y="617334"/>
            <a:ext cx="558438" cy="839940"/>
            <a:chOff x="3984000" y="1594200"/>
            <a:chExt cx="357800" cy="506800"/>
          </a:xfrm>
          <a:solidFill>
            <a:schemeClr val="accent2"/>
          </a:solidFill>
        </p:grpSpPr>
        <p:sp>
          <p:nvSpPr>
            <p:cNvPr id="37" name="Google Shape;4153;p39">
              <a:extLst>
                <a:ext uri="{FF2B5EF4-FFF2-40B4-BE49-F238E27FC236}">
                  <a16:creationId xmlns:a16="http://schemas.microsoft.com/office/drawing/2014/main" id="{1C8786F9-B1D2-4B28-A866-EB3A70E8B9E7}"/>
                </a:ext>
              </a:extLst>
            </p:cNvPr>
            <p:cNvSpPr/>
            <p:nvPr/>
          </p:nvSpPr>
          <p:spPr>
            <a:xfrm>
              <a:off x="3984000" y="1597875"/>
              <a:ext cx="44575" cy="503125"/>
            </a:xfrm>
            <a:custGeom>
              <a:avLst/>
              <a:gdLst/>
              <a:ahLst/>
              <a:cxnLst/>
              <a:rect l="l" t="t" r="r" b="b"/>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154;p39">
              <a:extLst>
                <a:ext uri="{FF2B5EF4-FFF2-40B4-BE49-F238E27FC236}">
                  <a16:creationId xmlns:a16="http://schemas.microsoft.com/office/drawing/2014/main" id="{AFC820B2-3448-4967-8FB8-9AB4B8B3C2BB}"/>
                </a:ext>
              </a:extLst>
            </p:cNvPr>
            <p:cNvSpPr/>
            <p:nvPr/>
          </p:nvSpPr>
          <p:spPr>
            <a:xfrm>
              <a:off x="4041375" y="1594200"/>
              <a:ext cx="300425" cy="229600"/>
            </a:xfrm>
            <a:custGeom>
              <a:avLst/>
              <a:gdLst/>
              <a:ahLst/>
              <a:cxnLst/>
              <a:rect l="l" t="t" r="r" b="b"/>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5777487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858"/>
                                        </p:tgtEl>
                                        <p:attrNameLst>
                                          <p:attrName>style.visibility</p:attrName>
                                        </p:attrNameLst>
                                      </p:cBhvr>
                                      <p:to>
                                        <p:strVal val="visible"/>
                                      </p:to>
                                    </p:set>
                                    <p:animEffect transition="in" filter="randombar(horizontal)">
                                      <p:cBhvr>
                                        <p:cTn id="7" dur="500"/>
                                        <p:tgtEl>
                                          <p:spTgt spid="3858"/>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3859">
                                            <p:txEl>
                                              <p:pRg st="0" end="0"/>
                                            </p:txEl>
                                          </p:spTgt>
                                        </p:tgtEl>
                                        <p:attrNameLst>
                                          <p:attrName>style.visibility</p:attrName>
                                        </p:attrNameLst>
                                      </p:cBhvr>
                                      <p:to>
                                        <p:strVal val="visible"/>
                                      </p:to>
                                    </p:set>
                                    <p:animEffect transition="in" filter="circle(in)">
                                      <p:cBhvr>
                                        <p:cTn id="10" dur="2000"/>
                                        <p:tgtEl>
                                          <p:spTgt spid="3859">
                                            <p:txEl>
                                              <p:pRg st="0" end="0"/>
                                            </p:txEl>
                                          </p:spTgt>
                                        </p:tgtEl>
                                      </p:cBhvr>
                                    </p:animEffect>
                                  </p:childTnLst>
                                </p:cTn>
                              </p:par>
                            </p:childTnLst>
                          </p:cTn>
                        </p:par>
                        <p:par>
                          <p:cTn id="11" fill="hold">
                            <p:stCondLst>
                              <p:cond delay="2000"/>
                            </p:stCondLst>
                            <p:childTnLst>
                              <p:par>
                                <p:cTn id="12" presetID="42" presetClass="entr" presetSubtype="0" fill="hold" nodeType="afterEffect">
                                  <p:stCondLst>
                                    <p:cond delay="0"/>
                                  </p:stCondLst>
                                  <p:childTnLst>
                                    <p:set>
                                      <p:cBhvr>
                                        <p:cTn id="13" dur="1" fill="hold">
                                          <p:stCondLst>
                                            <p:cond delay="0"/>
                                          </p:stCondLst>
                                        </p:cTn>
                                        <p:tgtEl>
                                          <p:spTgt spid="36"/>
                                        </p:tgtEl>
                                        <p:attrNameLst>
                                          <p:attrName>style.visibility</p:attrName>
                                        </p:attrNameLst>
                                      </p:cBhvr>
                                      <p:to>
                                        <p:strVal val="visible"/>
                                      </p:to>
                                    </p:set>
                                    <p:animEffect transition="in" filter="fade">
                                      <p:cBhvr>
                                        <p:cTn id="14" dur="1000"/>
                                        <p:tgtEl>
                                          <p:spTgt spid="36"/>
                                        </p:tgtEl>
                                      </p:cBhvr>
                                    </p:animEffect>
                                    <p:anim calcmode="lin" valueType="num">
                                      <p:cBhvr>
                                        <p:cTn id="15" dur="1000" fill="hold"/>
                                        <p:tgtEl>
                                          <p:spTgt spid="36"/>
                                        </p:tgtEl>
                                        <p:attrNameLst>
                                          <p:attrName>ppt_x</p:attrName>
                                        </p:attrNameLst>
                                      </p:cBhvr>
                                      <p:tavLst>
                                        <p:tav tm="0">
                                          <p:val>
                                            <p:strVal val="#ppt_x"/>
                                          </p:val>
                                        </p:tav>
                                        <p:tav tm="100000">
                                          <p:val>
                                            <p:strVal val="#ppt_x"/>
                                          </p:val>
                                        </p:tav>
                                      </p:tavLst>
                                    </p:anim>
                                    <p:anim calcmode="lin" valueType="num">
                                      <p:cBhvr>
                                        <p:cTn id="16" dur="1000" fill="hold"/>
                                        <p:tgtEl>
                                          <p:spTgt spid="36"/>
                                        </p:tgtEl>
                                        <p:attrNameLst>
                                          <p:attrName>ppt_y</p:attrName>
                                        </p:attrNameLst>
                                      </p:cBhvr>
                                      <p:tavLst>
                                        <p:tav tm="0">
                                          <p:val>
                                            <p:strVal val="#ppt_y+.1"/>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0-#ppt_w/2"/>
                                          </p:val>
                                        </p:tav>
                                        <p:tav tm="100000">
                                          <p:val>
                                            <p:strVal val="#ppt_x"/>
                                          </p:val>
                                        </p:tav>
                                      </p:tavLst>
                                    </p:anim>
                                    <p:anim calcmode="lin" valueType="num">
                                      <p:cBhvr additive="base">
                                        <p:cTn id="20" dur="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12" fill="hold" nodeType="with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500" fill="hold"/>
                                        <p:tgtEl>
                                          <p:spTgt spid="30"/>
                                        </p:tgtEl>
                                        <p:attrNameLst>
                                          <p:attrName>ppt_x</p:attrName>
                                        </p:attrNameLst>
                                      </p:cBhvr>
                                      <p:tavLst>
                                        <p:tav tm="0">
                                          <p:val>
                                            <p:strVal val="0-#ppt_w/2"/>
                                          </p:val>
                                        </p:tav>
                                        <p:tav tm="100000">
                                          <p:val>
                                            <p:strVal val="#ppt_x"/>
                                          </p:val>
                                        </p:tav>
                                      </p:tavLst>
                                    </p:anim>
                                    <p:anim calcmode="lin" valueType="num">
                                      <p:cBhvr additive="base">
                                        <p:cTn id="24" dur="500" fill="hold"/>
                                        <p:tgtEl>
                                          <p:spTgt spid="30"/>
                                        </p:tgtEl>
                                        <p:attrNameLst>
                                          <p:attrName>ppt_y</p:attrName>
                                        </p:attrNameLst>
                                      </p:cBhvr>
                                      <p:tavLst>
                                        <p:tav tm="0">
                                          <p:val>
                                            <p:strVal val="1+#ppt_h/2"/>
                                          </p:val>
                                        </p:tav>
                                        <p:tav tm="100000">
                                          <p:val>
                                            <p:strVal val="#ppt_y"/>
                                          </p:val>
                                        </p:tav>
                                      </p:tavLst>
                                    </p:anim>
                                  </p:childTnLst>
                                </p:cTn>
                              </p:par>
                              <p:par>
                                <p:cTn id="25" presetID="2" presetClass="entr" presetSubtype="12" fill="hold" nodeType="withEffect">
                                  <p:stCondLst>
                                    <p:cond delay="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500" fill="hold"/>
                                        <p:tgtEl>
                                          <p:spTgt spid="27"/>
                                        </p:tgtEl>
                                        <p:attrNameLst>
                                          <p:attrName>ppt_x</p:attrName>
                                        </p:attrNameLst>
                                      </p:cBhvr>
                                      <p:tavLst>
                                        <p:tav tm="0">
                                          <p:val>
                                            <p:strVal val="0-#ppt_w/2"/>
                                          </p:val>
                                        </p:tav>
                                        <p:tav tm="100000">
                                          <p:val>
                                            <p:strVal val="#ppt_x"/>
                                          </p:val>
                                        </p:tav>
                                      </p:tavLst>
                                    </p:anim>
                                    <p:anim calcmode="lin" valueType="num">
                                      <p:cBhvr additive="base">
                                        <p:cTn id="28" dur="500" fill="hold"/>
                                        <p:tgtEl>
                                          <p:spTgt spid="27"/>
                                        </p:tgtEl>
                                        <p:attrNameLst>
                                          <p:attrName>ppt_y</p:attrName>
                                        </p:attrNameLst>
                                      </p:cBhvr>
                                      <p:tavLst>
                                        <p:tav tm="0">
                                          <p:val>
                                            <p:strVal val="1+#ppt_h/2"/>
                                          </p:val>
                                        </p:tav>
                                        <p:tav tm="100000">
                                          <p:val>
                                            <p:strVal val="#ppt_y"/>
                                          </p:val>
                                        </p:tav>
                                      </p:tavLst>
                                    </p:anim>
                                  </p:childTnLst>
                                </p:cTn>
                              </p:par>
                              <p:par>
                                <p:cTn id="29" presetID="2" presetClass="entr" presetSubtype="12"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500" fill="hold"/>
                                        <p:tgtEl>
                                          <p:spTgt spid="24"/>
                                        </p:tgtEl>
                                        <p:attrNameLst>
                                          <p:attrName>ppt_x</p:attrName>
                                        </p:attrNameLst>
                                      </p:cBhvr>
                                      <p:tavLst>
                                        <p:tav tm="0">
                                          <p:val>
                                            <p:strVal val="0-#ppt_w/2"/>
                                          </p:val>
                                        </p:tav>
                                        <p:tav tm="100000">
                                          <p:val>
                                            <p:strVal val="#ppt_x"/>
                                          </p:val>
                                        </p:tav>
                                      </p:tavLst>
                                    </p:anim>
                                    <p:anim calcmode="lin" valueType="num">
                                      <p:cBhvr additive="base">
                                        <p:cTn id="32" dur="500" fill="hold"/>
                                        <p:tgtEl>
                                          <p:spTgt spid="24"/>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stCondLst>
                                    <p:cond delay="0"/>
                                  </p:stCondLst>
                                  <p:childTnLst>
                                    <p:set>
                                      <p:cBhvr>
                                        <p:cTn id="34" dur="1" fill="hold">
                                          <p:stCondLst>
                                            <p:cond delay="0"/>
                                          </p:stCondLst>
                                        </p:cTn>
                                        <p:tgtEl>
                                          <p:spTgt spid="33"/>
                                        </p:tgtEl>
                                        <p:attrNameLst>
                                          <p:attrName>style.visibility</p:attrName>
                                        </p:attrNameLst>
                                      </p:cBhvr>
                                      <p:to>
                                        <p:strVal val="visible"/>
                                      </p:to>
                                    </p:set>
                                    <p:anim calcmode="lin" valueType="num">
                                      <p:cBhvr additive="base">
                                        <p:cTn id="35" dur="500" fill="hold"/>
                                        <p:tgtEl>
                                          <p:spTgt spid="33"/>
                                        </p:tgtEl>
                                        <p:attrNameLst>
                                          <p:attrName>ppt_x</p:attrName>
                                        </p:attrNameLst>
                                      </p:cBhvr>
                                      <p:tavLst>
                                        <p:tav tm="0">
                                          <p:val>
                                            <p:strVal val="0-#ppt_w/2"/>
                                          </p:val>
                                        </p:tav>
                                        <p:tav tm="100000">
                                          <p:val>
                                            <p:strVal val="#ppt_x"/>
                                          </p:val>
                                        </p:tav>
                                      </p:tavLst>
                                    </p:anim>
                                    <p:anim calcmode="lin" valueType="num">
                                      <p:cBhvr additive="base">
                                        <p:cTn id="36"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58" grpId="0"/>
      <p:bldP spid="3859"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96"/>
        <p:cNvGrpSpPr/>
        <p:nvPr/>
      </p:nvGrpSpPr>
      <p:grpSpPr>
        <a:xfrm>
          <a:off x="0" y="0"/>
          <a:ext cx="0" cy="0"/>
          <a:chOff x="0" y="0"/>
          <a:chExt cx="0" cy="0"/>
        </a:xfrm>
      </p:grpSpPr>
      <p:sp>
        <p:nvSpPr>
          <p:cNvPr id="3897" name="Google Shape;3897;p20"/>
          <p:cNvSpPr txBox="1">
            <a:spLocks noGrp="1"/>
          </p:cNvSpPr>
          <p:nvPr>
            <p:ph type="body" idx="1"/>
          </p:nvPr>
        </p:nvSpPr>
        <p:spPr>
          <a:xfrm>
            <a:off x="265814" y="1762650"/>
            <a:ext cx="3694886" cy="3087000"/>
          </a:xfrm>
          <a:prstGeom prst="rect">
            <a:avLst/>
          </a:prstGeom>
        </p:spPr>
        <p:txBody>
          <a:bodyPr spcFirstLastPara="1" wrap="square" lIns="91425" tIns="91425" rIns="91425" bIns="91425" anchor="t" anchorCtr="0">
            <a:noAutofit/>
          </a:bodyPr>
          <a:lstStyle/>
          <a:p>
            <a:pPr marL="0" lvl="0" indent="0">
              <a:buNone/>
            </a:pPr>
            <a:r>
              <a:rPr lang="fr-FR" b="1" dirty="0"/>
              <a:t>Difficulté d'obtention du document</a:t>
            </a:r>
          </a:p>
          <a:p>
            <a:pPr marL="0" lvl="0" indent="0" algn="just">
              <a:buNone/>
            </a:pPr>
            <a:r>
              <a:rPr lang="fr-FR" dirty="0"/>
              <a:t>le problème réside dans le fait que dans la plupart des cas ; les conducteurs ne sont pas en possession de ce document donc ils devront en acheter un près du lieu de l’accident, mais si ce lieu d’accident est hors de zone urbaine ils ne pourront pas s’en procurer </a:t>
            </a:r>
            <a:r>
              <a:rPr lang="fr-FR" dirty="0" smtClean="0"/>
              <a:t>un</a:t>
            </a:r>
            <a:endParaRPr dirty="0"/>
          </a:p>
        </p:txBody>
      </p:sp>
      <p:sp>
        <p:nvSpPr>
          <p:cNvPr id="3899" name="Google Shape;3899;p20"/>
          <p:cNvSpPr txBox="1">
            <a:spLocks noGrp="1"/>
          </p:cNvSpPr>
          <p:nvPr>
            <p:ph type="body" idx="2"/>
          </p:nvPr>
        </p:nvSpPr>
        <p:spPr>
          <a:xfrm>
            <a:off x="4156071" y="1762650"/>
            <a:ext cx="3242400" cy="3087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fr-FR" b="1" dirty="0"/>
              <a:t>Complexité du remplissage</a:t>
            </a:r>
            <a:endParaRPr b="1" dirty="0"/>
          </a:p>
          <a:p>
            <a:pPr marL="0" lvl="0" indent="0" algn="just">
              <a:buNone/>
            </a:pPr>
            <a:r>
              <a:rPr lang="fr-FR" dirty="0"/>
              <a:t>Ensuite, s’ils ont réussi à trouver ce document ; le remplissage de ce dernier n’est pas totalement évident, dans ce cas les conducteurs auront besoin d’aide au remplissage ou de faire appel à un constateur pour s’en </a:t>
            </a:r>
            <a:r>
              <a:rPr lang="fr-FR" dirty="0" smtClean="0"/>
              <a:t>occuper.</a:t>
            </a:r>
            <a:endParaRPr dirty="0"/>
          </a:p>
        </p:txBody>
      </p:sp>
      <p:sp>
        <p:nvSpPr>
          <p:cNvPr id="3900" name="Google Shape;3900;p20"/>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7</a:t>
            </a:fld>
            <a:endParaRPr/>
          </a:p>
        </p:txBody>
      </p:sp>
      <p:graphicFrame>
        <p:nvGraphicFramePr>
          <p:cNvPr id="9" name="Diagramme 8">
            <a:extLst>
              <a:ext uri="{FF2B5EF4-FFF2-40B4-BE49-F238E27FC236}">
                <a16:creationId xmlns:a16="http://schemas.microsoft.com/office/drawing/2014/main" id="{BA316246-DECF-408D-8DEA-25B927801FC6}"/>
              </a:ext>
            </a:extLst>
          </p:cNvPr>
          <p:cNvGraphicFramePr/>
          <p:nvPr>
            <p:extLst>
              <p:ext uri="{D42A27DB-BD31-4B8C-83A1-F6EECF244321}">
                <p14:modId xmlns:p14="http://schemas.microsoft.com/office/powerpoint/2010/main" val="247489049"/>
              </p:ext>
            </p:extLst>
          </p:nvPr>
        </p:nvGraphicFramePr>
        <p:xfrm>
          <a:off x="457200" y="116958"/>
          <a:ext cx="6941271" cy="12865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7" name="Google Shape;4110;p39">
            <a:extLst>
              <a:ext uri="{FF2B5EF4-FFF2-40B4-BE49-F238E27FC236}">
                <a16:creationId xmlns:a16="http://schemas.microsoft.com/office/drawing/2014/main" id="{03D284A5-691B-4D76-ADB7-CDF0773E3B6B}"/>
              </a:ext>
            </a:extLst>
          </p:cNvPr>
          <p:cNvGrpSpPr/>
          <p:nvPr/>
        </p:nvGrpSpPr>
        <p:grpSpPr>
          <a:xfrm>
            <a:off x="1850439" y="1427257"/>
            <a:ext cx="347107" cy="420111"/>
            <a:chOff x="584925" y="922575"/>
            <a:chExt cx="415200" cy="502525"/>
          </a:xfrm>
        </p:grpSpPr>
        <p:sp>
          <p:nvSpPr>
            <p:cNvPr id="18" name="Google Shape;4111;p39">
              <a:extLst>
                <a:ext uri="{FF2B5EF4-FFF2-40B4-BE49-F238E27FC236}">
                  <a16:creationId xmlns:a16="http://schemas.microsoft.com/office/drawing/2014/main" id="{1DE8D52E-F5DF-4C61-9652-DEDF485F8D8D}"/>
                </a:ext>
              </a:extLst>
            </p:cNvPr>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112;p39">
              <a:extLst>
                <a:ext uri="{FF2B5EF4-FFF2-40B4-BE49-F238E27FC236}">
                  <a16:creationId xmlns:a16="http://schemas.microsoft.com/office/drawing/2014/main" id="{9F2CBDFA-28AF-497C-9492-B0177E909BC6}"/>
                </a:ext>
              </a:extLst>
            </p:cNvPr>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113;p39">
              <a:extLst>
                <a:ext uri="{FF2B5EF4-FFF2-40B4-BE49-F238E27FC236}">
                  <a16:creationId xmlns:a16="http://schemas.microsoft.com/office/drawing/2014/main" id="{6988E491-65FF-481A-9263-1474EE87B7A2}"/>
                </a:ext>
              </a:extLst>
            </p:cNvPr>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4144;p39">
            <a:extLst>
              <a:ext uri="{FF2B5EF4-FFF2-40B4-BE49-F238E27FC236}">
                <a16:creationId xmlns:a16="http://schemas.microsoft.com/office/drawing/2014/main" id="{DC3A48E9-570F-44C7-969E-FCD43459EAEF}"/>
              </a:ext>
            </a:extLst>
          </p:cNvPr>
          <p:cNvGrpSpPr/>
          <p:nvPr/>
        </p:nvGrpSpPr>
        <p:grpSpPr>
          <a:xfrm>
            <a:off x="5355416" y="1464331"/>
            <a:ext cx="365499" cy="365499"/>
            <a:chOff x="1922075" y="1629000"/>
            <a:chExt cx="437200" cy="437200"/>
          </a:xfrm>
        </p:grpSpPr>
        <p:sp>
          <p:nvSpPr>
            <p:cNvPr id="22" name="Google Shape;4145;p39">
              <a:extLst>
                <a:ext uri="{FF2B5EF4-FFF2-40B4-BE49-F238E27FC236}">
                  <a16:creationId xmlns:a16="http://schemas.microsoft.com/office/drawing/2014/main" id="{93C68AD0-DB97-4163-A3F6-236743513015}"/>
                </a:ext>
              </a:extLst>
            </p:cNvPr>
            <p:cNvSpPr/>
            <p:nvPr/>
          </p:nvSpPr>
          <p:spPr>
            <a:xfrm>
              <a:off x="2208425" y="1629000"/>
              <a:ext cx="150850" cy="150850"/>
            </a:xfrm>
            <a:custGeom>
              <a:avLst/>
              <a:gdLst/>
              <a:ahLst/>
              <a:cxnLst/>
              <a:rect l="l" t="t" r="r" b="b"/>
              <a:pathLst>
                <a:path w="6034" h="6034" extrusionOk="0">
                  <a:moveTo>
                    <a:pt x="2004" y="1"/>
                  </a:moveTo>
                  <a:lnTo>
                    <a:pt x="1881" y="25"/>
                  </a:lnTo>
                  <a:lnTo>
                    <a:pt x="1784" y="50"/>
                  </a:lnTo>
                  <a:lnTo>
                    <a:pt x="1686" y="98"/>
                  </a:lnTo>
                  <a:lnTo>
                    <a:pt x="1588" y="172"/>
                  </a:lnTo>
                  <a:lnTo>
                    <a:pt x="1" y="1784"/>
                  </a:lnTo>
                  <a:lnTo>
                    <a:pt x="4251" y="6033"/>
                  </a:lnTo>
                  <a:lnTo>
                    <a:pt x="5862" y="4446"/>
                  </a:lnTo>
                  <a:lnTo>
                    <a:pt x="5936" y="4348"/>
                  </a:lnTo>
                  <a:lnTo>
                    <a:pt x="5985" y="4250"/>
                  </a:lnTo>
                  <a:lnTo>
                    <a:pt x="6009" y="4153"/>
                  </a:lnTo>
                  <a:lnTo>
                    <a:pt x="6033" y="4031"/>
                  </a:lnTo>
                  <a:lnTo>
                    <a:pt x="6009" y="3933"/>
                  </a:lnTo>
                  <a:lnTo>
                    <a:pt x="5985" y="3811"/>
                  </a:lnTo>
                  <a:lnTo>
                    <a:pt x="5936" y="3713"/>
                  </a:lnTo>
                  <a:lnTo>
                    <a:pt x="5862" y="3615"/>
                  </a:lnTo>
                  <a:lnTo>
                    <a:pt x="2419" y="172"/>
                  </a:lnTo>
                  <a:lnTo>
                    <a:pt x="2321" y="98"/>
                  </a:lnTo>
                  <a:lnTo>
                    <a:pt x="2223" y="50"/>
                  </a:lnTo>
                  <a:lnTo>
                    <a:pt x="2101" y="25"/>
                  </a:lnTo>
                  <a:lnTo>
                    <a:pt x="20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146;p39">
              <a:extLst>
                <a:ext uri="{FF2B5EF4-FFF2-40B4-BE49-F238E27FC236}">
                  <a16:creationId xmlns:a16="http://schemas.microsoft.com/office/drawing/2014/main" id="{2A556ED6-98C2-49F9-B823-B5E2DB98B064}"/>
                </a:ext>
              </a:extLst>
            </p:cNvPr>
            <p:cNvSpPr/>
            <p:nvPr/>
          </p:nvSpPr>
          <p:spPr>
            <a:xfrm>
              <a:off x="1922075" y="1686400"/>
              <a:ext cx="379800" cy="379800"/>
            </a:xfrm>
            <a:custGeom>
              <a:avLst/>
              <a:gdLst/>
              <a:ahLst/>
              <a:cxnLst/>
              <a:rect l="l" t="t" r="r" b="b"/>
              <a:pathLst>
                <a:path w="15192" h="15192" extrusionOk="0">
                  <a:moveTo>
                    <a:pt x="1100" y="10527"/>
                  </a:moveTo>
                  <a:lnTo>
                    <a:pt x="4665" y="14093"/>
                  </a:lnTo>
                  <a:lnTo>
                    <a:pt x="4616" y="14117"/>
                  </a:lnTo>
                  <a:lnTo>
                    <a:pt x="1979" y="14508"/>
                  </a:lnTo>
                  <a:lnTo>
                    <a:pt x="684" y="13213"/>
                  </a:lnTo>
                  <a:lnTo>
                    <a:pt x="1075" y="10576"/>
                  </a:lnTo>
                  <a:lnTo>
                    <a:pt x="1100" y="10527"/>
                  </a:lnTo>
                  <a:close/>
                  <a:moveTo>
                    <a:pt x="10918" y="1"/>
                  </a:moveTo>
                  <a:lnTo>
                    <a:pt x="758" y="10185"/>
                  </a:lnTo>
                  <a:lnTo>
                    <a:pt x="684" y="10258"/>
                  </a:lnTo>
                  <a:lnTo>
                    <a:pt x="636" y="10332"/>
                  </a:lnTo>
                  <a:lnTo>
                    <a:pt x="611" y="10405"/>
                  </a:lnTo>
                  <a:lnTo>
                    <a:pt x="587" y="10502"/>
                  </a:lnTo>
                  <a:lnTo>
                    <a:pt x="1" y="14532"/>
                  </a:lnTo>
                  <a:lnTo>
                    <a:pt x="1" y="14654"/>
                  </a:lnTo>
                  <a:lnTo>
                    <a:pt x="25" y="14801"/>
                  </a:lnTo>
                  <a:lnTo>
                    <a:pt x="98" y="14923"/>
                  </a:lnTo>
                  <a:lnTo>
                    <a:pt x="171" y="15021"/>
                  </a:lnTo>
                  <a:lnTo>
                    <a:pt x="269" y="15094"/>
                  </a:lnTo>
                  <a:lnTo>
                    <a:pt x="367" y="15143"/>
                  </a:lnTo>
                  <a:lnTo>
                    <a:pt x="465" y="15167"/>
                  </a:lnTo>
                  <a:lnTo>
                    <a:pt x="587" y="15192"/>
                  </a:lnTo>
                  <a:lnTo>
                    <a:pt x="660" y="15192"/>
                  </a:lnTo>
                  <a:lnTo>
                    <a:pt x="4690" y="14606"/>
                  </a:lnTo>
                  <a:lnTo>
                    <a:pt x="4861" y="14557"/>
                  </a:lnTo>
                  <a:lnTo>
                    <a:pt x="4934" y="14508"/>
                  </a:lnTo>
                  <a:lnTo>
                    <a:pt x="5007" y="14435"/>
                  </a:lnTo>
                  <a:lnTo>
                    <a:pt x="15192" y="4275"/>
                  </a:lnTo>
                  <a:lnTo>
                    <a:pt x="13970" y="3053"/>
                  </a:lnTo>
                  <a:lnTo>
                    <a:pt x="4152" y="12872"/>
                  </a:lnTo>
                  <a:lnTo>
                    <a:pt x="3810" y="12530"/>
                  </a:lnTo>
                  <a:lnTo>
                    <a:pt x="13629" y="2712"/>
                  </a:lnTo>
                  <a:lnTo>
                    <a:pt x="12481" y="1564"/>
                  </a:lnTo>
                  <a:lnTo>
                    <a:pt x="2663" y="11382"/>
                  </a:lnTo>
                  <a:lnTo>
                    <a:pt x="2321" y="11040"/>
                  </a:lnTo>
                  <a:lnTo>
                    <a:pt x="12139" y="1222"/>
                  </a:lnTo>
                  <a:lnTo>
                    <a:pt x="109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3897">
                                            <p:txEl>
                                              <p:pRg st="0" end="0"/>
                                            </p:txEl>
                                          </p:spTgt>
                                        </p:tgtEl>
                                        <p:attrNameLst>
                                          <p:attrName>style.visibility</p:attrName>
                                        </p:attrNameLst>
                                      </p:cBhvr>
                                      <p:to>
                                        <p:strVal val="visible"/>
                                      </p:to>
                                    </p:set>
                                    <p:animEffect transition="in" filter="fade">
                                      <p:cBhvr>
                                        <p:cTn id="10" dur="1000"/>
                                        <p:tgtEl>
                                          <p:spTgt spid="3897">
                                            <p:txEl>
                                              <p:pRg st="0" end="0"/>
                                            </p:txEl>
                                          </p:spTgt>
                                        </p:tgtEl>
                                      </p:cBhvr>
                                    </p:animEffect>
                                    <p:anim calcmode="lin" valueType="num">
                                      <p:cBhvr>
                                        <p:cTn id="11" dur="1000" fill="hold"/>
                                        <p:tgtEl>
                                          <p:spTgt spid="3897">
                                            <p:txEl>
                                              <p:pRg st="0" end="0"/>
                                            </p:txEl>
                                          </p:spTgt>
                                        </p:tgtEl>
                                        <p:attrNameLst>
                                          <p:attrName>ppt_x</p:attrName>
                                        </p:attrNameLst>
                                      </p:cBhvr>
                                      <p:tavLst>
                                        <p:tav tm="0">
                                          <p:val>
                                            <p:strVal val="#ppt_x"/>
                                          </p:val>
                                        </p:tav>
                                        <p:tav tm="100000">
                                          <p:val>
                                            <p:strVal val="#ppt_x"/>
                                          </p:val>
                                        </p:tav>
                                      </p:tavLst>
                                    </p:anim>
                                    <p:anim calcmode="lin" valueType="num">
                                      <p:cBhvr>
                                        <p:cTn id="12" dur="1000" fill="hold"/>
                                        <p:tgtEl>
                                          <p:spTgt spid="3897">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3897">
                                            <p:txEl>
                                              <p:pRg st="1" end="1"/>
                                            </p:txEl>
                                          </p:spTgt>
                                        </p:tgtEl>
                                        <p:attrNameLst>
                                          <p:attrName>style.visibility</p:attrName>
                                        </p:attrNameLst>
                                      </p:cBhvr>
                                      <p:to>
                                        <p:strVal val="visible"/>
                                      </p:to>
                                    </p:set>
                                    <p:animEffect transition="in" filter="fade">
                                      <p:cBhvr>
                                        <p:cTn id="15" dur="1000"/>
                                        <p:tgtEl>
                                          <p:spTgt spid="3897">
                                            <p:txEl>
                                              <p:pRg st="1" end="1"/>
                                            </p:txEl>
                                          </p:spTgt>
                                        </p:tgtEl>
                                      </p:cBhvr>
                                    </p:animEffect>
                                    <p:anim calcmode="lin" valueType="num">
                                      <p:cBhvr>
                                        <p:cTn id="16" dur="1000" fill="hold"/>
                                        <p:tgtEl>
                                          <p:spTgt spid="3897">
                                            <p:txEl>
                                              <p:pRg st="1" end="1"/>
                                            </p:txEl>
                                          </p:spTgt>
                                        </p:tgtEl>
                                        <p:attrNameLst>
                                          <p:attrName>ppt_x</p:attrName>
                                        </p:attrNameLst>
                                      </p:cBhvr>
                                      <p:tavLst>
                                        <p:tav tm="0">
                                          <p:val>
                                            <p:strVal val="#ppt_x"/>
                                          </p:val>
                                        </p:tav>
                                        <p:tav tm="100000">
                                          <p:val>
                                            <p:strVal val="#ppt_x"/>
                                          </p:val>
                                        </p:tav>
                                      </p:tavLst>
                                    </p:anim>
                                    <p:anim calcmode="lin" valueType="num">
                                      <p:cBhvr>
                                        <p:cTn id="17" dur="1000" fill="hold"/>
                                        <p:tgtEl>
                                          <p:spTgt spid="3897">
                                            <p:txEl>
                                              <p:pRg st="1" end="1"/>
                                            </p:txEl>
                                          </p:spTgt>
                                        </p:tgtEl>
                                        <p:attrNameLst>
                                          <p:attrName>ppt_y</p:attrName>
                                        </p:attrNameLst>
                                      </p:cBhvr>
                                      <p:tavLst>
                                        <p:tav tm="0">
                                          <p:val>
                                            <p:strVal val="#ppt_y+.1"/>
                                          </p:val>
                                        </p:tav>
                                        <p:tav tm="100000">
                                          <p:val>
                                            <p:strVal val="#ppt_y"/>
                                          </p:val>
                                        </p:tav>
                                      </p:tavLst>
                                    </p:anim>
                                  </p:childTnLst>
                                </p:cTn>
                              </p:par>
                            </p:childTnLst>
                          </p:cTn>
                        </p:par>
                        <p:par>
                          <p:cTn id="18" fill="hold">
                            <p:stCondLst>
                              <p:cond delay="1000"/>
                            </p:stCondLst>
                            <p:childTnLst>
                              <p:par>
                                <p:cTn id="19" presetID="16" presetClass="entr" presetSubtype="21" fill="hold" nodeType="after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barn(inVertical)">
                                      <p:cBhvr>
                                        <p:cTn id="21" dur="500"/>
                                        <p:tgtEl>
                                          <p:spTgt spid="21"/>
                                        </p:tgtEl>
                                      </p:cBhvr>
                                    </p:animEffect>
                                  </p:childTnLst>
                                </p:cTn>
                              </p:par>
                              <p:par>
                                <p:cTn id="22" presetID="42" presetClass="entr" presetSubtype="0" fill="hold" grpId="0" nodeType="withEffect">
                                  <p:stCondLst>
                                    <p:cond delay="0"/>
                                  </p:stCondLst>
                                  <p:childTnLst>
                                    <p:set>
                                      <p:cBhvr>
                                        <p:cTn id="23" dur="1" fill="hold">
                                          <p:stCondLst>
                                            <p:cond delay="0"/>
                                          </p:stCondLst>
                                        </p:cTn>
                                        <p:tgtEl>
                                          <p:spTgt spid="3899">
                                            <p:txEl>
                                              <p:pRg st="0" end="0"/>
                                            </p:txEl>
                                          </p:spTgt>
                                        </p:tgtEl>
                                        <p:attrNameLst>
                                          <p:attrName>style.visibility</p:attrName>
                                        </p:attrNameLst>
                                      </p:cBhvr>
                                      <p:to>
                                        <p:strVal val="visible"/>
                                      </p:to>
                                    </p:set>
                                    <p:animEffect transition="in" filter="fade">
                                      <p:cBhvr>
                                        <p:cTn id="24" dur="1000"/>
                                        <p:tgtEl>
                                          <p:spTgt spid="3899">
                                            <p:txEl>
                                              <p:pRg st="0" end="0"/>
                                            </p:txEl>
                                          </p:spTgt>
                                        </p:tgtEl>
                                      </p:cBhvr>
                                    </p:animEffect>
                                    <p:anim calcmode="lin" valueType="num">
                                      <p:cBhvr>
                                        <p:cTn id="25" dur="1000" fill="hold"/>
                                        <p:tgtEl>
                                          <p:spTgt spid="3899">
                                            <p:txEl>
                                              <p:pRg st="0" end="0"/>
                                            </p:txEl>
                                          </p:spTgt>
                                        </p:tgtEl>
                                        <p:attrNameLst>
                                          <p:attrName>ppt_x</p:attrName>
                                        </p:attrNameLst>
                                      </p:cBhvr>
                                      <p:tavLst>
                                        <p:tav tm="0">
                                          <p:val>
                                            <p:strVal val="#ppt_x"/>
                                          </p:val>
                                        </p:tav>
                                        <p:tav tm="100000">
                                          <p:val>
                                            <p:strVal val="#ppt_x"/>
                                          </p:val>
                                        </p:tav>
                                      </p:tavLst>
                                    </p:anim>
                                    <p:anim calcmode="lin" valueType="num">
                                      <p:cBhvr>
                                        <p:cTn id="26" dur="1000" fill="hold"/>
                                        <p:tgtEl>
                                          <p:spTgt spid="3899">
                                            <p:txEl>
                                              <p:pRg st="0" end="0"/>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3899">
                                            <p:txEl>
                                              <p:pRg st="1" end="1"/>
                                            </p:txEl>
                                          </p:spTgt>
                                        </p:tgtEl>
                                        <p:attrNameLst>
                                          <p:attrName>style.visibility</p:attrName>
                                        </p:attrNameLst>
                                      </p:cBhvr>
                                      <p:to>
                                        <p:strVal val="visible"/>
                                      </p:to>
                                    </p:set>
                                    <p:animEffect transition="in" filter="fade">
                                      <p:cBhvr>
                                        <p:cTn id="29" dur="1000"/>
                                        <p:tgtEl>
                                          <p:spTgt spid="3899">
                                            <p:txEl>
                                              <p:pRg st="1" end="1"/>
                                            </p:txEl>
                                          </p:spTgt>
                                        </p:tgtEl>
                                      </p:cBhvr>
                                    </p:animEffect>
                                    <p:anim calcmode="lin" valueType="num">
                                      <p:cBhvr>
                                        <p:cTn id="30" dur="1000" fill="hold"/>
                                        <p:tgtEl>
                                          <p:spTgt spid="3899">
                                            <p:txEl>
                                              <p:pRg st="1" end="1"/>
                                            </p:txEl>
                                          </p:spTgt>
                                        </p:tgtEl>
                                        <p:attrNameLst>
                                          <p:attrName>ppt_x</p:attrName>
                                        </p:attrNameLst>
                                      </p:cBhvr>
                                      <p:tavLst>
                                        <p:tav tm="0">
                                          <p:val>
                                            <p:strVal val="#ppt_x"/>
                                          </p:val>
                                        </p:tav>
                                        <p:tav tm="100000">
                                          <p:val>
                                            <p:strVal val="#ppt_x"/>
                                          </p:val>
                                        </p:tav>
                                      </p:tavLst>
                                    </p:anim>
                                    <p:anim calcmode="lin" valueType="num">
                                      <p:cBhvr>
                                        <p:cTn id="31" dur="1000" fill="hold"/>
                                        <p:tgtEl>
                                          <p:spTgt spid="3899">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7" grpId="0" build="p"/>
      <p:bldP spid="389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96"/>
        <p:cNvGrpSpPr/>
        <p:nvPr/>
      </p:nvGrpSpPr>
      <p:grpSpPr>
        <a:xfrm>
          <a:off x="0" y="0"/>
          <a:ext cx="0" cy="0"/>
          <a:chOff x="0" y="0"/>
          <a:chExt cx="0" cy="0"/>
        </a:xfrm>
      </p:grpSpPr>
      <p:sp>
        <p:nvSpPr>
          <p:cNvPr id="3900" name="Google Shape;3900;p20"/>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8</a:t>
            </a:fld>
            <a:endParaRPr/>
          </a:p>
        </p:txBody>
      </p:sp>
      <p:graphicFrame>
        <p:nvGraphicFramePr>
          <p:cNvPr id="9" name="Diagramme 8">
            <a:extLst>
              <a:ext uri="{FF2B5EF4-FFF2-40B4-BE49-F238E27FC236}">
                <a16:creationId xmlns:a16="http://schemas.microsoft.com/office/drawing/2014/main" id="{BA316246-DECF-408D-8DEA-25B927801FC6}"/>
              </a:ext>
            </a:extLst>
          </p:cNvPr>
          <p:cNvGraphicFramePr/>
          <p:nvPr>
            <p:extLst>
              <p:ext uri="{D42A27DB-BD31-4B8C-83A1-F6EECF244321}">
                <p14:modId xmlns:p14="http://schemas.microsoft.com/office/powerpoint/2010/main" val="2302363873"/>
              </p:ext>
            </p:extLst>
          </p:nvPr>
        </p:nvGraphicFramePr>
        <p:xfrm>
          <a:off x="457200" y="116958"/>
          <a:ext cx="6941271" cy="12865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Google Shape;3928;p24">
            <a:extLst>
              <a:ext uri="{FF2B5EF4-FFF2-40B4-BE49-F238E27FC236}">
                <a16:creationId xmlns:a16="http://schemas.microsoft.com/office/drawing/2014/main" id="{59125799-6BA0-4548-B17F-E782A012C71C}"/>
              </a:ext>
            </a:extLst>
          </p:cNvPr>
          <p:cNvSpPr txBox="1">
            <a:spLocks noGrp="1"/>
          </p:cNvSpPr>
          <p:nvPr>
            <p:ph type="title"/>
          </p:nvPr>
        </p:nvSpPr>
        <p:spPr>
          <a:xfrm>
            <a:off x="420579" y="1366698"/>
            <a:ext cx="6761100" cy="857400"/>
          </a:xfrm>
          <a:prstGeom prst="rect">
            <a:avLst/>
          </a:prstGeom>
        </p:spPr>
        <p:txBody>
          <a:bodyPr spcFirstLastPara="1" wrap="square" lIns="91425" tIns="91425" rIns="91425" bIns="91425" anchor="b" anchorCtr="0">
            <a:noAutofit/>
          </a:bodyPr>
          <a:lstStyle/>
          <a:p>
            <a:pPr lvl="0" algn="ctr"/>
            <a:r>
              <a:rPr lang="fr-FR" dirty="0"/>
              <a:t>Notre projet vise à garantir</a:t>
            </a:r>
            <a:endParaRPr dirty="0"/>
          </a:p>
        </p:txBody>
      </p:sp>
      <p:sp>
        <p:nvSpPr>
          <p:cNvPr id="11" name="Google Shape;3929;p24">
            <a:extLst>
              <a:ext uri="{FF2B5EF4-FFF2-40B4-BE49-F238E27FC236}">
                <a16:creationId xmlns:a16="http://schemas.microsoft.com/office/drawing/2014/main" id="{52D312DB-6F57-4E7D-947D-B9BC724CC9CC}"/>
              </a:ext>
            </a:extLst>
          </p:cNvPr>
          <p:cNvSpPr/>
          <p:nvPr/>
        </p:nvSpPr>
        <p:spPr>
          <a:xfrm>
            <a:off x="2657064" y="2664448"/>
            <a:ext cx="2133000" cy="2133000"/>
          </a:xfrm>
          <a:prstGeom prst="ellipse">
            <a:avLst/>
          </a:prstGeom>
          <a:noFill/>
          <a:ln w="76200" cap="flat" cmpd="sng">
            <a:solidFill>
              <a:srgbClr val="80BFB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1800" dirty="0">
                <a:solidFill>
                  <a:srgbClr val="003B55"/>
                </a:solidFill>
                <a:latin typeface="Titillium Web Light"/>
                <a:ea typeface="Titillium Web Light"/>
                <a:cs typeface="Titillium Web Light"/>
                <a:sym typeface="Titillium Web Light"/>
              </a:rPr>
              <a:t>Efficacité</a:t>
            </a:r>
          </a:p>
        </p:txBody>
      </p:sp>
      <p:sp>
        <p:nvSpPr>
          <p:cNvPr id="12" name="Google Shape;3930;p24">
            <a:extLst>
              <a:ext uri="{FF2B5EF4-FFF2-40B4-BE49-F238E27FC236}">
                <a16:creationId xmlns:a16="http://schemas.microsoft.com/office/drawing/2014/main" id="{84B83695-B816-4A8E-815F-7B88C41D72AE}"/>
              </a:ext>
            </a:extLst>
          </p:cNvPr>
          <p:cNvSpPr/>
          <p:nvPr/>
        </p:nvSpPr>
        <p:spPr>
          <a:xfrm>
            <a:off x="834939" y="2664448"/>
            <a:ext cx="2133000" cy="2133000"/>
          </a:xfrm>
          <a:prstGeom prst="ellipse">
            <a:avLst/>
          </a:prstGeom>
          <a:noFill/>
          <a:ln w="76200" cap="flat" cmpd="sng">
            <a:solidFill>
              <a:srgbClr val="D3EBD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1800" dirty="0">
                <a:solidFill>
                  <a:srgbClr val="003B55"/>
                </a:solidFill>
                <a:latin typeface="Titillium Web Light"/>
                <a:ea typeface="Titillium Web Light"/>
                <a:cs typeface="Titillium Web Light"/>
                <a:sym typeface="Titillium Web Light"/>
              </a:rPr>
              <a:t>Simplicité</a:t>
            </a:r>
            <a:endParaRPr sz="1800" dirty="0">
              <a:solidFill>
                <a:srgbClr val="003B55"/>
              </a:solidFill>
              <a:latin typeface="Titillium Web Light"/>
              <a:ea typeface="Titillium Web Light"/>
              <a:cs typeface="Titillium Web Light"/>
              <a:sym typeface="Titillium Web Light"/>
            </a:endParaRPr>
          </a:p>
        </p:txBody>
      </p:sp>
      <p:sp>
        <p:nvSpPr>
          <p:cNvPr id="13" name="Google Shape;3931;p24">
            <a:extLst>
              <a:ext uri="{FF2B5EF4-FFF2-40B4-BE49-F238E27FC236}">
                <a16:creationId xmlns:a16="http://schemas.microsoft.com/office/drawing/2014/main" id="{78DCC56D-8526-44BC-AD76-07DE26DFEC17}"/>
              </a:ext>
            </a:extLst>
          </p:cNvPr>
          <p:cNvSpPr/>
          <p:nvPr/>
        </p:nvSpPr>
        <p:spPr>
          <a:xfrm>
            <a:off x="4479189" y="2664448"/>
            <a:ext cx="2133000" cy="2133000"/>
          </a:xfrm>
          <a:prstGeom prst="ellipse">
            <a:avLst/>
          </a:prstGeom>
          <a:noFill/>
          <a:ln w="76200" cap="flat" cmpd="sng">
            <a:solidFill>
              <a:srgbClr val="0B87A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FR" sz="1800" dirty="0">
                <a:solidFill>
                  <a:srgbClr val="003B55"/>
                </a:solidFill>
                <a:latin typeface="Titillium Web Light"/>
                <a:ea typeface="Titillium Web Light"/>
                <a:cs typeface="Titillium Web Light"/>
                <a:sym typeface="Titillium Web Light"/>
              </a:rPr>
              <a:t>Disponibilité</a:t>
            </a:r>
          </a:p>
        </p:txBody>
      </p:sp>
    </p:spTree>
    <p:extLst>
      <p:ext uri="{BB962C8B-B14F-4D97-AF65-F5344CB8AC3E}">
        <p14:creationId xmlns:p14="http://schemas.microsoft.com/office/powerpoint/2010/main" val="441325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par>
                          <p:cTn id="10" fill="hold">
                            <p:stCondLst>
                              <p:cond delay="500"/>
                            </p:stCondLst>
                            <p:childTnLst>
                              <p:par>
                                <p:cTn id="11" presetID="2" presetClass="entr" presetSubtype="8"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0-#ppt_w/2"/>
                                          </p:val>
                                        </p:tav>
                                        <p:tav tm="100000">
                                          <p:val>
                                            <p:strVal val="#ppt_x"/>
                                          </p:val>
                                        </p:tav>
                                      </p:tavLst>
                                    </p:anim>
                                    <p:anim calcmode="lin" valueType="num">
                                      <p:cBhvr additive="base">
                                        <p:cTn id="14" dur="500" fill="hold"/>
                                        <p:tgtEl>
                                          <p:spTgt spid="12"/>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0-#ppt_w/2"/>
                                          </p:val>
                                        </p:tav>
                                        <p:tav tm="100000">
                                          <p:val>
                                            <p:strVal val="#ppt_x"/>
                                          </p:val>
                                        </p:tav>
                                      </p:tavLst>
                                    </p:anim>
                                    <p:anim calcmode="lin" valueType="num">
                                      <p:cBhvr additive="base">
                                        <p:cTn id="18" dur="500" fill="hold"/>
                                        <p:tgtEl>
                                          <p:spTgt spid="11"/>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0-#ppt_w/2"/>
                                          </p:val>
                                        </p:tav>
                                        <p:tav tm="100000">
                                          <p:val>
                                            <p:strVal val="#ppt_x"/>
                                          </p:val>
                                        </p:tav>
                                      </p:tavLst>
                                    </p:anim>
                                    <p:anim calcmode="lin" valueType="num">
                                      <p:cBhvr additive="base">
                                        <p:cTn id="22"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animBg="1"/>
      <p:bldP spid="12" grpId="0" animBg="1"/>
      <p:bldP spid="1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96"/>
        <p:cNvGrpSpPr/>
        <p:nvPr/>
      </p:nvGrpSpPr>
      <p:grpSpPr>
        <a:xfrm>
          <a:off x="0" y="0"/>
          <a:ext cx="0" cy="0"/>
          <a:chOff x="0" y="0"/>
          <a:chExt cx="0" cy="0"/>
        </a:xfrm>
      </p:grpSpPr>
      <p:sp>
        <p:nvSpPr>
          <p:cNvPr id="3897" name="Google Shape;3897;p20"/>
          <p:cNvSpPr txBox="1">
            <a:spLocks noGrp="1"/>
          </p:cNvSpPr>
          <p:nvPr>
            <p:ph type="body" idx="1"/>
          </p:nvPr>
        </p:nvSpPr>
        <p:spPr>
          <a:xfrm>
            <a:off x="232949" y="1403497"/>
            <a:ext cx="4126400" cy="3710303"/>
          </a:xfrm>
          <a:prstGeom prst="rect">
            <a:avLst/>
          </a:prstGeom>
        </p:spPr>
        <p:txBody>
          <a:bodyPr spcFirstLastPara="1" wrap="square" lIns="91425" tIns="91425" rIns="91425" bIns="91425" anchor="t" anchorCtr="0">
            <a:noAutofit/>
          </a:bodyPr>
          <a:lstStyle/>
          <a:p>
            <a:pPr marL="285750" lvl="0" indent="-285750">
              <a:buClr>
                <a:srgbClr val="02BE8D"/>
              </a:buClr>
              <a:buFont typeface="Wingdings" panose="05000000000000000000" pitchFamily="2" charset="2"/>
              <a:buChar char="ü"/>
            </a:pPr>
            <a:r>
              <a:rPr lang="fr-FR" sz="1700" dirty="0"/>
              <a:t>Application mobile responsive.</a:t>
            </a:r>
          </a:p>
          <a:p>
            <a:pPr marL="285750" lvl="0" indent="-285750">
              <a:buClr>
                <a:srgbClr val="02BE8D"/>
              </a:buClr>
              <a:buFont typeface="Wingdings" panose="05000000000000000000" pitchFamily="2" charset="2"/>
              <a:buChar char="ü"/>
            </a:pPr>
            <a:r>
              <a:rPr lang="fr-FR" sz="1700" dirty="0"/>
              <a:t>Interface ergonomique et Intuitive.</a:t>
            </a:r>
          </a:p>
          <a:p>
            <a:pPr marL="285750" lvl="0" indent="-285750">
              <a:buClr>
                <a:srgbClr val="02BE8D"/>
              </a:buClr>
              <a:buFont typeface="Wingdings" panose="05000000000000000000" pitchFamily="2" charset="2"/>
              <a:buChar char="ü"/>
            </a:pPr>
            <a:r>
              <a:rPr lang="fr-FR" sz="1700" dirty="0"/>
              <a:t>Application disponible sur les deux plateformes (ANDROID /IOS).</a:t>
            </a:r>
          </a:p>
          <a:p>
            <a:pPr marL="285750" lvl="0" indent="-285750">
              <a:buClr>
                <a:srgbClr val="02BE8D"/>
              </a:buClr>
              <a:buFont typeface="Wingdings" panose="05000000000000000000" pitchFamily="2" charset="2"/>
              <a:buChar char="ü"/>
            </a:pPr>
            <a:r>
              <a:rPr lang="fr-FR" sz="1700" dirty="0"/>
              <a:t>Accessible à tous les assurés marocains.</a:t>
            </a:r>
          </a:p>
          <a:p>
            <a:pPr marL="285750" lvl="0" indent="-285750">
              <a:buClr>
                <a:srgbClr val="02BE8D"/>
              </a:buClr>
              <a:buFont typeface="Wingdings" panose="05000000000000000000" pitchFamily="2" charset="2"/>
              <a:buChar char="ü"/>
            </a:pPr>
            <a:r>
              <a:rPr lang="fr-FR" sz="1700" dirty="0"/>
              <a:t>Efficacité du remplissage du constat.</a:t>
            </a:r>
          </a:p>
          <a:p>
            <a:pPr marL="285750" lvl="0" indent="-285750">
              <a:buClr>
                <a:srgbClr val="02BE8D"/>
              </a:buClr>
              <a:buFont typeface="Wingdings" panose="05000000000000000000" pitchFamily="2" charset="2"/>
              <a:buChar char="ü"/>
            </a:pPr>
            <a:r>
              <a:rPr lang="fr-FR" sz="1700" dirty="0"/>
              <a:t>Offrir la possibilité de remplissage en deux options (Deux smartphones/un seul smartphone).</a:t>
            </a:r>
          </a:p>
          <a:p>
            <a:pPr marL="285750" lvl="0" indent="-285750">
              <a:buClr>
                <a:srgbClr val="02BE8D"/>
              </a:buClr>
              <a:buFont typeface="Wingdings" panose="05000000000000000000" pitchFamily="2" charset="2"/>
              <a:buChar char="ü"/>
            </a:pPr>
            <a:r>
              <a:rPr lang="fr-FR" sz="1700" dirty="0"/>
              <a:t>Accompagnement d'aide nécessaire à chaque étape du remplissage</a:t>
            </a:r>
          </a:p>
          <a:p>
            <a:pPr marL="285750" lvl="0" indent="-285750">
              <a:buClr>
                <a:srgbClr val="02BE8D"/>
              </a:buClr>
              <a:buFont typeface="Wingdings" panose="05000000000000000000" pitchFamily="2" charset="2"/>
              <a:buChar char="ü"/>
            </a:pPr>
            <a:endParaRPr lang="fr-FR" dirty="0"/>
          </a:p>
        </p:txBody>
      </p:sp>
      <p:sp>
        <p:nvSpPr>
          <p:cNvPr id="3900" name="Google Shape;3900;p20"/>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9</a:t>
            </a:fld>
            <a:endParaRPr/>
          </a:p>
        </p:txBody>
      </p:sp>
      <p:graphicFrame>
        <p:nvGraphicFramePr>
          <p:cNvPr id="9" name="Diagramme 8">
            <a:extLst>
              <a:ext uri="{FF2B5EF4-FFF2-40B4-BE49-F238E27FC236}">
                <a16:creationId xmlns:a16="http://schemas.microsoft.com/office/drawing/2014/main" id="{BA316246-DECF-408D-8DEA-25B927801FC6}"/>
              </a:ext>
            </a:extLst>
          </p:cNvPr>
          <p:cNvGraphicFramePr/>
          <p:nvPr>
            <p:extLst>
              <p:ext uri="{D42A27DB-BD31-4B8C-83A1-F6EECF244321}">
                <p14:modId xmlns:p14="http://schemas.microsoft.com/office/powerpoint/2010/main" val="3598086583"/>
              </p:ext>
            </p:extLst>
          </p:nvPr>
        </p:nvGraphicFramePr>
        <p:xfrm>
          <a:off x="457200" y="116958"/>
          <a:ext cx="6941271" cy="12865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8" name="Image 17">
            <a:extLst>
              <a:ext uri="{FF2B5EF4-FFF2-40B4-BE49-F238E27FC236}">
                <a16:creationId xmlns:a16="http://schemas.microsoft.com/office/drawing/2014/main" id="{2F886035-AEFB-47BF-9AFA-BDD185DE583D}"/>
              </a:ext>
            </a:extLst>
          </p:cNvPr>
          <p:cNvPicPr>
            <a:picLocks noChangeAspect="1"/>
          </p:cNvPicPr>
          <p:nvPr/>
        </p:nvPicPr>
        <p:blipFill>
          <a:blip r:embed="rId8"/>
          <a:stretch>
            <a:fillRect/>
          </a:stretch>
        </p:blipFill>
        <p:spPr>
          <a:xfrm>
            <a:off x="4465673" y="1767428"/>
            <a:ext cx="3162849" cy="2517493"/>
          </a:xfrm>
          <a:prstGeom prst="rect">
            <a:avLst/>
          </a:prstGeom>
        </p:spPr>
      </p:pic>
    </p:spTree>
    <p:extLst>
      <p:ext uri="{BB962C8B-B14F-4D97-AF65-F5344CB8AC3E}">
        <p14:creationId xmlns:p14="http://schemas.microsoft.com/office/powerpoint/2010/main" val="143636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897">
                                            <p:txEl>
                                              <p:pRg st="0" end="0"/>
                                            </p:txEl>
                                          </p:spTgt>
                                        </p:tgtEl>
                                        <p:attrNameLst>
                                          <p:attrName>style.visibility</p:attrName>
                                        </p:attrNameLst>
                                      </p:cBhvr>
                                      <p:to>
                                        <p:strVal val="visible"/>
                                      </p:to>
                                    </p:set>
                                    <p:animEffect transition="in" filter="fade">
                                      <p:cBhvr>
                                        <p:cTn id="11" dur="250"/>
                                        <p:tgtEl>
                                          <p:spTgt spid="3897">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897">
                                            <p:txEl>
                                              <p:pRg st="1" end="1"/>
                                            </p:txEl>
                                          </p:spTgt>
                                        </p:tgtEl>
                                        <p:attrNameLst>
                                          <p:attrName>style.visibility</p:attrName>
                                        </p:attrNameLst>
                                      </p:cBhvr>
                                      <p:to>
                                        <p:strVal val="visible"/>
                                      </p:to>
                                    </p:set>
                                    <p:animEffect transition="in" filter="fade">
                                      <p:cBhvr>
                                        <p:cTn id="15" dur="250"/>
                                        <p:tgtEl>
                                          <p:spTgt spid="3897">
                                            <p:txEl>
                                              <p:pRg st="1" end="1"/>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897">
                                            <p:txEl>
                                              <p:pRg st="2" end="2"/>
                                            </p:txEl>
                                          </p:spTgt>
                                        </p:tgtEl>
                                        <p:attrNameLst>
                                          <p:attrName>style.visibility</p:attrName>
                                        </p:attrNameLst>
                                      </p:cBhvr>
                                      <p:to>
                                        <p:strVal val="visible"/>
                                      </p:to>
                                    </p:set>
                                    <p:animEffect transition="in" filter="fade">
                                      <p:cBhvr>
                                        <p:cTn id="19" dur="250"/>
                                        <p:tgtEl>
                                          <p:spTgt spid="3897">
                                            <p:txEl>
                                              <p:pRg st="2" end="2"/>
                                            </p:txEl>
                                          </p:spTgt>
                                        </p:tgtEl>
                                      </p:cBhvr>
                                    </p:animEffect>
                                  </p:childTnLst>
                                </p:cTn>
                              </p:par>
                            </p:childTnLst>
                          </p:cTn>
                        </p:par>
                        <p:par>
                          <p:cTn id="20" fill="hold">
                            <p:stCondLst>
                              <p:cond delay="1250"/>
                            </p:stCondLst>
                            <p:childTnLst>
                              <p:par>
                                <p:cTn id="21" presetID="10" presetClass="entr" presetSubtype="0" fill="hold" grpId="0" nodeType="afterEffect">
                                  <p:stCondLst>
                                    <p:cond delay="0"/>
                                  </p:stCondLst>
                                  <p:childTnLst>
                                    <p:set>
                                      <p:cBhvr>
                                        <p:cTn id="22" dur="1" fill="hold">
                                          <p:stCondLst>
                                            <p:cond delay="0"/>
                                          </p:stCondLst>
                                        </p:cTn>
                                        <p:tgtEl>
                                          <p:spTgt spid="3897">
                                            <p:txEl>
                                              <p:pRg st="3" end="3"/>
                                            </p:txEl>
                                          </p:spTgt>
                                        </p:tgtEl>
                                        <p:attrNameLst>
                                          <p:attrName>style.visibility</p:attrName>
                                        </p:attrNameLst>
                                      </p:cBhvr>
                                      <p:to>
                                        <p:strVal val="visible"/>
                                      </p:to>
                                    </p:set>
                                    <p:animEffect transition="in" filter="fade">
                                      <p:cBhvr>
                                        <p:cTn id="23" dur="250"/>
                                        <p:tgtEl>
                                          <p:spTgt spid="3897">
                                            <p:txEl>
                                              <p:pRg st="3" end="3"/>
                                            </p:txEl>
                                          </p:spTgt>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3897">
                                            <p:txEl>
                                              <p:pRg st="4" end="4"/>
                                            </p:txEl>
                                          </p:spTgt>
                                        </p:tgtEl>
                                        <p:attrNameLst>
                                          <p:attrName>style.visibility</p:attrName>
                                        </p:attrNameLst>
                                      </p:cBhvr>
                                      <p:to>
                                        <p:strVal val="visible"/>
                                      </p:to>
                                    </p:set>
                                    <p:animEffect transition="in" filter="fade">
                                      <p:cBhvr>
                                        <p:cTn id="27" dur="250"/>
                                        <p:tgtEl>
                                          <p:spTgt spid="3897">
                                            <p:txEl>
                                              <p:pRg st="4" end="4"/>
                                            </p:txEl>
                                          </p:spTgt>
                                        </p:tgtEl>
                                      </p:cBhvr>
                                    </p:animEffect>
                                  </p:childTnLst>
                                </p:cTn>
                              </p:par>
                            </p:childTnLst>
                          </p:cTn>
                        </p:par>
                        <p:par>
                          <p:cTn id="28" fill="hold">
                            <p:stCondLst>
                              <p:cond delay="1750"/>
                            </p:stCondLst>
                            <p:childTnLst>
                              <p:par>
                                <p:cTn id="29" presetID="10" presetClass="entr" presetSubtype="0" fill="hold" grpId="0" nodeType="afterEffect">
                                  <p:stCondLst>
                                    <p:cond delay="0"/>
                                  </p:stCondLst>
                                  <p:childTnLst>
                                    <p:set>
                                      <p:cBhvr>
                                        <p:cTn id="30" dur="1" fill="hold">
                                          <p:stCondLst>
                                            <p:cond delay="0"/>
                                          </p:stCondLst>
                                        </p:cTn>
                                        <p:tgtEl>
                                          <p:spTgt spid="3897">
                                            <p:txEl>
                                              <p:pRg st="5" end="5"/>
                                            </p:txEl>
                                          </p:spTgt>
                                        </p:tgtEl>
                                        <p:attrNameLst>
                                          <p:attrName>style.visibility</p:attrName>
                                        </p:attrNameLst>
                                      </p:cBhvr>
                                      <p:to>
                                        <p:strVal val="visible"/>
                                      </p:to>
                                    </p:set>
                                    <p:animEffect transition="in" filter="fade">
                                      <p:cBhvr>
                                        <p:cTn id="31" dur="250"/>
                                        <p:tgtEl>
                                          <p:spTgt spid="3897">
                                            <p:txEl>
                                              <p:pRg st="5" end="5"/>
                                            </p:txEl>
                                          </p:spTgt>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3897">
                                            <p:txEl>
                                              <p:pRg st="6" end="6"/>
                                            </p:txEl>
                                          </p:spTgt>
                                        </p:tgtEl>
                                        <p:attrNameLst>
                                          <p:attrName>style.visibility</p:attrName>
                                        </p:attrNameLst>
                                      </p:cBhvr>
                                      <p:to>
                                        <p:strVal val="visible"/>
                                      </p:to>
                                    </p:set>
                                    <p:animEffect transition="in" filter="fade">
                                      <p:cBhvr>
                                        <p:cTn id="35" dur="250"/>
                                        <p:tgtEl>
                                          <p:spTgt spid="389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7" grpId="0" build="p"/>
    </p:bldLst>
  </p:timing>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573</TotalTime>
  <Words>518</Words>
  <Application>Microsoft Office PowerPoint</Application>
  <PresentationFormat>On-screen Show (16:9)</PresentationFormat>
  <Paragraphs>133</Paragraphs>
  <Slides>28</Slides>
  <Notes>28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Times New Roman</vt:lpstr>
      <vt:lpstr>Arial Unicode MS</vt:lpstr>
      <vt:lpstr>Dosis ExtraLight</vt:lpstr>
      <vt:lpstr>Calibri</vt:lpstr>
      <vt:lpstr>Wingdings</vt:lpstr>
      <vt:lpstr>Titillium Web Light</vt:lpstr>
      <vt:lpstr>Mowbray template</vt:lpstr>
      <vt:lpstr>PowerPoint Presentation</vt:lpstr>
      <vt:lpstr>PLAN</vt:lpstr>
      <vt:lpstr> INTRODUCTION</vt:lpstr>
      <vt:lpstr>Le constat à l’amiable</vt:lpstr>
      <vt:lpstr>PowerPoint Presentation</vt:lpstr>
      <vt:lpstr> PRÉSENTATION DU PROJET</vt:lpstr>
      <vt:lpstr>PowerPoint Presentation</vt:lpstr>
      <vt:lpstr>Notre projet vise à garantir</vt:lpstr>
      <vt:lpstr>PowerPoint Presentation</vt:lpstr>
      <vt:lpstr> ANALYSE ET CONCEPTION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REALISATION ET DEMONSTRATION</vt:lpstr>
      <vt:lpstr>PowerPoint Presentation</vt:lpstr>
      <vt:lpstr>PowerPoint Presentation</vt:lpstr>
      <vt:lpstr>PowerPoint Presentation</vt:lpstr>
      <vt:lpstr>PowerPoint Presentation</vt:lpstr>
      <vt:lpstr>PowerPoint Presentation</vt:lpstr>
      <vt:lpstr> CONCLUSION ET PERSPECTIVES</vt:lpstr>
      <vt:lpstr>Merci pour votre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Omar Mazer</cp:lastModifiedBy>
  <cp:revision>58</cp:revision>
  <dcterms:modified xsi:type="dcterms:W3CDTF">2020-06-23T18:35:15Z</dcterms:modified>
</cp:coreProperties>
</file>